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84" y="13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ay\Downloads\2023-03-16_12-55-3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7" t="9775" b="3938"/>
          <a:stretch/>
        </p:blipFill>
        <p:spPr bwMode="auto">
          <a:xfrm>
            <a:off x="28991" y="1171373"/>
            <a:ext cx="9906001" cy="5661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Прямая соединительная линия 21"/>
          <p:cNvCxnSpPr/>
          <p:nvPr/>
        </p:nvCxnSpPr>
        <p:spPr>
          <a:xfrm flipV="1">
            <a:off x="9321485" y="5934974"/>
            <a:ext cx="145286" cy="8784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 flipV="1">
            <a:off x="9394129" y="5589240"/>
            <a:ext cx="72643" cy="3457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 flipV="1">
            <a:off x="8775425" y="4027376"/>
            <a:ext cx="618704" cy="15618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Прямая соединительная линия 1023"/>
          <p:cNvCxnSpPr/>
          <p:nvPr/>
        </p:nvCxnSpPr>
        <p:spPr>
          <a:xfrm flipH="1" flipV="1">
            <a:off x="8653732" y="3545457"/>
            <a:ext cx="121694" cy="481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Прямая соединительная линия 1026"/>
          <p:cNvCxnSpPr/>
          <p:nvPr/>
        </p:nvCxnSpPr>
        <p:spPr>
          <a:xfrm flipH="1" flipV="1">
            <a:off x="8307957" y="3062377"/>
            <a:ext cx="345775" cy="483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Прямая соединительная линия 1028"/>
          <p:cNvCxnSpPr/>
          <p:nvPr/>
        </p:nvCxnSpPr>
        <p:spPr>
          <a:xfrm flipH="1">
            <a:off x="7917330" y="3045125"/>
            <a:ext cx="390628" cy="517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Прямая соединительная линия 1031"/>
          <p:cNvCxnSpPr/>
          <p:nvPr/>
        </p:nvCxnSpPr>
        <p:spPr>
          <a:xfrm flipH="1" flipV="1">
            <a:off x="7609870" y="3414465"/>
            <a:ext cx="309204" cy="1585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7" name="Группа 1076"/>
          <p:cNvGrpSpPr/>
          <p:nvPr/>
        </p:nvGrpSpPr>
        <p:grpSpPr>
          <a:xfrm>
            <a:off x="1379969" y="2492898"/>
            <a:ext cx="8100819" cy="4310157"/>
            <a:chOff x="1273817" y="2492897"/>
            <a:chExt cx="7477679" cy="4310157"/>
          </a:xfrm>
        </p:grpSpPr>
        <p:cxnSp>
          <p:nvCxnSpPr>
            <p:cNvPr id="1034" name="Прямая соединительная линия 1033"/>
            <p:cNvCxnSpPr/>
            <p:nvPr/>
          </p:nvCxnSpPr>
          <p:spPr>
            <a:xfrm flipH="1" flipV="1">
              <a:off x="4211960" y="2780928"/>
              <a:ext cx="2812535" cy="63353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6" name="Прямая соединительная линия 1035"/>
            <p:cNvCxnSpPr/>
            <p:nvPr/>
          </p:nvCxnSpPr>
          <p:spPr>
            <a:xfrm flipH="1">
              <a:off x="3923928" y="2780928"/>
              <a:ext cx="288032" cy="14401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8" name="Прямая соединительная линия 1037"/>
            <p:cNvCxnSpPr/>
            <p:nvPr/>
          </p:nvCxnSpPr>
          <p:spPr>
            <a:xfrm flipH="1" flipV="1">
              <a:off x="3851920" y="2852936"/>
              <a:ext cx="72008" cy="7200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0" name="Прямая соединительная линия 1039"/>
            <p:cNvCxnSpPr/>
            <p:nvPr/>
          </p:nvCxnSpPr>
          <p:spPr>
            <a:xfrm flipH="1">
              <a:off x="3491880" y="2852936"/>
              <a:ext cx="360040" cy="19218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2" name="Прямая соединительная линия 1041"/>
            <p:cNvCxnSpPr/>
            <p:nvPr/>
          </p:nvCxnSpPr>
          <p:spPr>
            <a:xfrm flipH="1" flipV="1">
              <a:off x="3419872" y="2996952"/>
              <a:ext cx="72008" cy="4817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4" name="Прямая соединительная линия 1043"/>
            <p:cNvCxnSpPr/>
            <p:nvPr/>
          </p:nvCxnSpPr>
          <p:spPr>
            <a:xfrm flipH="1">
              <a:off x="3347864" y="2996952"/>
              <a:ext cx="72008" cy="2408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6" name="Прямая соединительная линия 1045"/>
            <p:cNvCxnSpPr/>
            <p:nvPr/>
          </p:nvCxnSpPr>
          <p:spPr>
            <a:xfrm flipH="1">
              <a:off x="3275856" y="3021038"/>
              <a:ext cx="72008" cy="7665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8" name="Прямая соединительная линия 1047"/>
            <p:cNvCxnSpPr/>
            <p:nvPr/>
          </p:nvCxnSpPr>
          <p:spPr>
            <a:xfrm flipH="1">
              <a:off x="2753771" y="3097696"/>
              <a:ext cx="522086" cy="23748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0" name="Прямая соединительная линия 1049"/>
            <p:cNvCxnSpPr/>
            <p:nvPr/>
          </p:nvCxnSpPr>
          <p:spPr>
            <a:xfrm flipH="1">
              <a:off x="2352069" y="3335182"/>
              <a:ext cx="401702" cy="5814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2" name="Прямая соединительная линия 1051"/>
            <p:cNvCxnSpPr/>
            <p:nvPr/>
          </p:nvCxnSpPr>
          <p:spPr>
            <a:xfrm flipH="1">
              <a:off x="2145933" y="3398608"/>
              <a:ext cx="211422" cy="8456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4" name="Прямая соединительная линия 1053"/>
            <p:cNvCxnSpPr/>
            <p:nvPr/>
          </p:nvCxnSpPr>
          <p:spPr>
            <a:xfrm flipH="1">
              <a:off x="1955653" y="3472606"/>
              <a:ext cx="206137" cy="20613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6" name="Прямая соединительная линия 1055"/>
            <p:cNvCxnSpPr/>
            <p:nvPr/>
          </p:nvCxnSpPr>
          <p:spPr>
            <a:xfrm flipH="1">
              <a:off x="1781230" y="3677335"/>
              <a:ext cx="185717" cy="5954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8" name="Прямая соединительная линия 1057"/>
            <p:cNvCxnSpPr/>
            <p:nvPr/>
          </p:nvCxnSpPr>
          <p:spPr>
            <a:xfrm>
              <a:off x="1775945" y="3742169"/>
              <a:ext cx="52855" cy="10571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0" name="Прямая соединительная линия 1059"/>
            <p:cNvCxnSpPr/>
            <p:nvPr/>
          </p:nvCxnSpPr>
          <p:spPr>
            <a:xfrm>
              <a:off x="1818229" y="3832023"/>
              <a:ext cx="58141" cy="2378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5" name="Прямая соединительная линия 1064"/>
            <p:cNvCxnSpPr/>
            <p:nvPr/>
          </p:nvCxnSpPr>
          <p:spPr>
            <a:xfrm flipH="1" flipV="1">
              <a:off x="1395385" y="3045125"/>
              <a:ext cx="375274" cy="69704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7" name="Прямая соединительная линия 1066"/>
            <p:cNvCxnSpPr/>
            <p:nvPr/>
          </p:nvCxnSpPr>
          <p:spPr>
            <a:xfrm flipH="1" flipV="1">
              <a:off x="1279103" y="2632203"/>
              <a:ext cx="116282" cy="41755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9" name="Прямая соединительная линия 1068"/>
            <p:cNvCxnSpPr/>
            <p:nvPr/>
          </p:nvCxnSpPr>
          <p:spPr>
            <a:xfrm flipV="1">
              <a:off x="1273817" y="2547635"/>
              <a:ext cx="147996" cy="8456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4" name="Прямая соединительная линия 1073"/>
            <p:cNvCxnSpPr/>
            <p:nvPr/>
          </p:nvCxnSpPr>
          <p:spPr>
            <a:xfrm flipV="1">
              <a:off x="1347815" y="2492897"/>
              <a:ext cx="0" cy="9702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Прямая соединительная линия 85"/>
            <p:cNvCxnSpPr/>
            <p:nvPr/>
          </p:nvCxnSpPr>
          <p:spPr>
            <a:xfrm flipV="1">
              <a:off x="8617386" y="5924652"/>
              <a:ext cx="134110" cy="87840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я соединительная линия 86"/>
            <p:cNvCxnSpPr/>
            <p:nvPr/>
          </p:nvCxnSpPr>
          <p:spPr>
            <a:xfrm flipH="1" flipV="1">
              <a:off x="8684441" y="5578918"/>
              <a:ext cx="67055" cy="34573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/>
            <p:cNvCxnSpPr/>
            <p:nvPr/>
          </p:nvCxnSpPr>
          <p:spPr>
            <a:xfrm flipH="1" flipV="1">
              <a:off x="8113330" y="4017054"/>
              <a:ext cx="571111" cy="156186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Прямая соединительная линия 88"/>
            <p:cNvCxnSpPr/>
            <p:nvPr/>
          </p:nvCxnSpPr>
          <p:spPr>
            <a:xfrm flipH="1" flipV="1">
              <a:off x="8000998" y="3535135"/>
              <a:ext cx="112333" cy="48192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Прямая соединительная линия 89"/>
            <p:cNvCxnSpPr/>
            <p:nvPr/>
          </p:nvCxnSpPr>
          <p:spPr>
            <a:xfrm flipH="1" flipV="1">
              <a:off x="7681821" y="3052055"/>
              <a:ext cx="319177" cy="48308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Прямая соединительная линия 90"/>
            <p:cNvCxnSpPr/>
            <p:nvPr/>
          </p:nvCxnSpPr>
          <p:spPr>
            <a:xfrm flipH="1">
              <a:off x="7321242" y="3034803"/>
              <a:ext cx="360580" cy="51758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Прямая соединительная линия 91"/>
            <p:cNvCxnSpPr/>
            <p:nvPr/>
          </p:nvCxnSpPr>
          <p:spPr>
            <a:xfrm flipH="1" flipV="1">
              <a:off x="7037433" y="3404143"/>
              <a:ext cx="285419" cy="1585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78" name="TextBox 1077"/>
          <p:cNvSpPr txBox="1"/>
          <p:nvPr/>
        </p:nvSpPr>
        <p:spPr>
          <a:xfrm>
            <a:off x="2673579" y="3522235"/>
            <a:ext cx="1184940" cy="24622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ru-RU" sz="1000" b="1" i="1" dirty="0">
                <a:latin typeface="Times New Roman" pitchFamily="18" charset="0"/>
                <a:cs typeface="Times New Roman" pitchFamily="18" charset="0"/>
              </a:rPr>
              <a:t>Малиновый Куст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8102014" y="2729826"/>
            <a:ext cx="1087157" cy="24622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ru-RU" sz="1000" b="1" i="1" dirty="0">
                <a:latin typeface="Times New Roman" pitchFamily="18" charset="0"/>
                <a:cs typeface="Times New Roman" pitchFamily="18" charset="0"/>
              </a:rPr>
              <a:t>Малая Каменка</a:t>
            </a:r>
          </a:p>
        </p:txBody>
      </p:sp>
      <p:sp>
        <p:nvSpPr>
          <p:cNvPr id="1079" name="TextBox 1078"/>
          <p:cNvSpPr txBox="1"/>
          <p:nvPr/>
        </p:nvSpPr>
        <p:spPr>
          <a:xfrm>
            <a:off x="0" y="16760"/>
            <a:ext cx="9906000" cy="83099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Схема объездного пути в деревню </a:t>
            </a: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Малиновый Куст м.р. Красноярский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(в период половодья)</a:t>
            </a:r>
          </a:p>
        </p:txBody>
      </p:sp>
      <p:sp>
        <p:nvSpPr>
          <p:cNvPr id="1080" name="TextBox 1079"/>
          <p:cNvSpPr txBox="1"/>
          <p:nvPr/>
        </p:nvSpPr>
        <p:spPr>
          <a:xfrm>
            <a:off x="1540298" y="2424525"/>
            <a:ext cx="1019831" cy="24622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ru-RU" sz="1000" b="1" i="1" dirty="0">
                <a:latin typeface="Times New Roman" pitchFamily="18" charset="0"/>
                <a:cs typeface="Times New Roman" pitchFamily="18" charset="0"/>
              </a:rPr>
              <a:t>ДОЦ «Россия»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114178" y="2246677"/>
            <a:ext cx="1282723" cy="24622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ru-RU" sz="1000" b="1" i="1" dirty="0">
                <a:latin typeface="Times New Roman" pitchFamily="18" charset="0"/>
                <a:cs typeface="Times New Roman" pitchFamily="18" charset="0"/>
              </a:rPr>
              <a:t>СТК «Озеро Белое»</a:t>
            </a:r>
          </a:p>
        </p:txBody>
      </p:sp>
    </p:spTree>
    <p:extLst>
      <p:ext uri="{BB962C8B-B14F-4D97-AF65-F5344CB8AC3E}">
        <p14:creationId xmlns:p14="http://schemas.microsoft.com/office/powerpoint/2010/main" val="36276113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30</Words>
  <Application>Microsoft Office PowerPoint</Application>
  <PresentationFormat>Лист A4 (210x297 мм)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Ray</dc:creator>
  <cp:lastModifiedBy>Администрация Светлое Поле</cp:lastModifiedBy>
  <cp:revision>8</cp:revision>
  <dcterms:created xsi:type="dcterms:W3CDTF">2023-03-16T08:58:16Z</dcterms:created>
  <dcterms:modified xsi:type="dcterms:W3CDTF">2023-03-17T04:59:33Z</dcterms:modified>
</cp:coreProperties>
</file>