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theme/themeOverride17.xml" ContentType="application/vnd.openxmlformats-officedocument.themeOverride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theme/themeOverride13.xml" ContentType="application/vnd.openxmlformats-officedocument.themeOverrid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heme/themeOverride22.xml" ContentType="application/vnd.openxmlformats-officedocument.themeOverr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theme/themeOverride18.xml" ContentType="application/vnd.openxmlformats-officedocument.themeOverride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theme/themeOverride16.xml" ContentType="application/vnd.openxmlformats-officedocument.themeOverr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theme/themeOverride23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theme/themeOverride15.xml" ContentType="application/vnd.openxmlformats-officedocument.themeOverride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9" r:id="rId2"/>
  </p:sldMasterIdLst>
  <p:notesMasterIdLst>
    <p:notesMasterId r:id="rId33"/>
  </p:notesMasterIdLst>
  <p:handoutMasterIdLst>
    <p:handoutMasterId r:id="rId34"/>
  </p:handoutMasterIdLst>
  <p:sldIdLst>
    <p:sldId id="464" r:id="rId3"/>
    <p:sldId id="443" r:id="rId4"/>
    <p:sldId id="444" r:id="rId5"/>
    <p:sldId id="445" r:id="rId6"/>
    <p:sldId id="446" r:id="rId7"/>
    <p:sldId id="447" r:id="rId8"/>
    <p:sldId id="448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24" r:id="rId25"/>
    <p:sldId id="430" r:id="rId26"/>
    <p:sldId id="442" r:id="rId27"/>
    <p:sldId id="434" r:id="rId28"/>
    <p:sldId id="436" r:id="rId29"/>
    <p:sldId id="438" r:id="rId30"/>
    <p:sldId id="441" r:id="rId31"/>
    <p:sldId id="465" r:id="rId32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41"/>
          <c:w val="0.46940603522825652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1.9000000000000055E-2</c:v>
                </c:pt>
                <c:pt idx="1">
                  <c:v>1.9000000000000055E-2</c:v>
                </c:pt>
                <c:pt idx="2">
                  <c:v>3.7000000000000123E-2</c:v>
                </c:pt>
                <c:pt idx="3">
                  <c:v>9.300000000000036E-2</c:v>
                </c:pt>
                <c:pt idx="4">
                  <c:v>9.300000000000036E-2</c:v>
                </c:pt>
                <c:pt idx="5">
                  <c:v>0.11100000000000015</c:v>
                </c:pt>
                <c:pt idx="6">
                  <c:v>0.630000000000002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18834688"/>
        <c:axId val="118836224"/>
      </c:barChart>
      <c:catAx>
        <c:axId val="11883468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8836224"/>
        <c:crosses val="autoZero"/>
        <c:auto val="1"/>
        <c:lblAlgn val="ctr"/>
        <c:lblOffset val="100"/>
      </c:catAx>
      <c:valAx>
        <c:axId val="118836224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1883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41"/>
          <c:y val="0.25013115508610217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73"/>
                  <c:y val="-0.19086713887100257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0.65100000000000191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07"/>
          <c:h val="0.59377872632950646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66892288"/>
        <c:axId val="166890496"/>
      </c:barChart>
      <c:valAx>
        <c:axId val="166890496"/>
        <c:scaling>
          <c:orientation val="minMax"/>
        </c:scaling>
        <c:axPos val="t"/>
        <c:numFmt formatCode="0.0%" sourceLinked="1"/>
        <c:tickLblPos val="nextTo"/>
        <c:crossAx val="166892288"/>
        <c:crosses val="autoZero"/>
        <c:crossBetween val="between"/>
      </c:valAx>
      <c:catAx>
        <c:axId val="166892288"/>
        <c:scaling>
          <c:orientation val="maxMin"/>
        </c:scaling>
        <c:axPos val="l"/>
        <c:numFmt formatCode="General" sourceLinked="0"/>
        <c:tickLblPos val="nextTo"/>
        <c:crossAx val="166890496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53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0.15900000000000053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39"/>
          <c:w val="0.36104546620977807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17CAA082-5365-409A-B657-4309EC81B23A}" type="presOf" srcId="{A1F53388-B0E1-44AF-9CB6-C66DE2C2CCCD}" destId="{6A64C484-80B1-40D4-9246-9051F9166A9D}" srcOrd="0" destOrd="0" presId="urn:microsoft.com/office/officeart/2005/8/layout/pyramid2"/>
    <dgm:cxn modelId="{B04BB670-989C-46D0-98A9-5F845D899263}" type="presOf" srcId="{18D4CD6B-32EC-4930-83B0-9B2C76CEAEFC}" destId="{FA933220-A4B7-4936-BF6F-651ECDFF86E5}" srcOrd="0" destOrd="0" presId="urn:microsoft.com/office/officeart/2005/8/layout/pyramid2"/>
    <dgm:cxn modelId="{9FE709DB-2E14-4300-9FC5-DFA24CAE0B13}" type="presOf" srcId="{948EB334-DCAF-4DE4-873D-990A481CEBFA}" destId="{3E5C98CC-2423-4560-BD8C-5434E028E169}" srcOrd="0" destOrd="0" presId="urn:microsoft.com/office/officeart/2005/8/layout/pyramid2"/>
    <dgm:cxn modelId="{68706D84-4118-457D-A7D6-039E9668E127}" type="presOf" srcId="{9022B9AA-D165-40B2-B3F2-80BCDBAE1B26}" destId="{83D1DA63-8707-46EF-827D-018D3EC38641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57AFEA60-FC91-4E25-9A47-D26BE2A4ABE4}" type="presParOf" srcId="{FA933220-A4B7-4936-BF6F-651ECDFF86E5}" destId="{DF98F4B3-C5DC-4418-825C-7C14DD9DF146}" srcOrd="0" destOrd="0" presId="urn:microsoft.com/office/officeart/2005/8/layout/pyramid2"/>
    <dgm:cxn modelId="{14FD439C-6DD6-477C-9B6E-00A317445365}" type="presParOf" srcId="{FA933220-A4B7-4936-BF6F-651ECDFF86E5}" destId="{356110CA-466D-41E2-B6FA-422FA4D1AF92}" srcOrd="1" destOrd="0" presId="urn:microsoft.com/office/officeart/2005/8/layout/pyramid2"/>
    <dgm:cxn modelId="{278DB4DA-58DF-4F97-9B02-CD925DF9E833}" type="presParOf" srcId="{356110CA-466D-41E2-B6FA-422FA4D1AF92}" destId="{83D1DA63-8707-46EF-827D-018D3EC38641}" srcOrd="0" destOrd="0" presId="urn:microsoft.com/office/officeart/2005/8/layout/pyramid2"/>
    <dgm:cxn modelId="{E676660E-2B49-4CFF-AD6E-71F15DAF5384}" type="presParOf" srcId="{356110CA-466D-41E2-B6FA-422FA4D1AF92}" destId="{E602FF1E-8125-410D-8D76-7AE4F90CB2DE}" srcOrd="1" destOrd="0" presId="urn:microsoft.com/office/officeart/2005/8/layout/pyramid2"/>
    <dgm:cxn modelId="{D92AEB9D-9C9B-46A7-97F9-E93D2B025630}" type="presParOf" srcId="{356110CA-466D-41E2-B6FA-422FA4D1AF92}" destId="{6A64C484-80B1-40D4-9246-9051F9166A9D}" srcOrd="2" destOrd="0" presId="urn:microsoft.com/office/officeart/2005/8/layout/pyramid2"/>
    <dgm:cxn modelId="{01E93918-8D21-4D8B-BF4F-2BEAE31A7E2B}" type="presParOf" srcId="{356110CA-466D-41E2-B6FA-422FA4D1AF92}" destId="{5152B5CE-E669-4C69-8361-60926E507943}" srcOrd="3" destOrd="0" presId="urn:microsoft.com/office/officeart/2005/8/layout/pyramid2"/>
    <dgm:cxn modelId="{189246E4-3581-4C56-AF3A-D221E3A0B322}" type="presParOf" srcId="{356110CA-466D-41E2-B6FA-422FA4D1AF92}" destId="{3E5C98CC-2423-4560-BD8C-5434E028E169}" srcOrd="4" destOrd="0" presId="urn:microsoft.com/office/officeart/2005/8/layout/pyramid2"/>
    <dgm:cxn modelId="{4E2CDCB8-0FF2-4BBC-98A9-22FCBE6E7947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C7FF95-606E-460F-B77C-2EFC029AD83F}" type="presOf" srcId="{828539F8-766D-4519-93BB-6DF782C1C003}" destId="{247F3386-B0E1-4FE5-9136-CD570D45F9AE}" srcOrd="0" destOrd="0" presId="urn:microsoft.com/office/officeart/2005/8/layout/vList2"/>
    <dgm:cxn modelId="{6D0F6114-868A-4307-9BF8-7E3D3E099986}" type="presOf" srcId="{10E102C5-B5C7-4F7C-9BB6-BDA1412AFBB2}" destId="{B6A9C5D5-6716-49FA-AE91-69E69AE13979}" srcOrd="0" destOrd="0" presId="urn:microsoft.com/office/officeart/2005/8/layout/vList2"/>
    <dgm:cxn modelId="{0AC13F2B-6D91-4591-9B86-B5DBC72A87C3}" type="presOf" srcId="{1345613D-C691-4A56-B500-5338364956CA}" destId="{5A9C5F84-3A74-45B1-BF18-E645A81646C8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F326868A-12C1-4F00-8907-86B925473105}" type="presOf" srcId="{EE99CE86-28AA-43D9-BCCB-9FEE614EBF09}" destId="{DBBC4595-110E-432C-9F96-7DC5DFFE1867}" srcOrd="0" destOrd="0" presId="urn:microsoft.com/office/officeart/2005/8/layout/vList2"/>
    <dgm:cxn modelId="{8D5E8673-0ABA-416A-8BFD-306B1BFD2808}" type="presOf" srcId="{CB84E9E0-A49E-48AF-A110-DC372E89EEDE}" destId="{1FAB048C-8B8F-4BE0-99AE-66466C09E958}" srcOrd="0" destOrd="0" presId="urn:microsoft.com/office/officeart/2005/8/layout/vList2"/>
    <dgm:cxn modelId="{070A35E1-9911-4304-A0E4-221A106E6133}" type="presOf" srcId="{1065B366-A010-401F-B028-15FFE482F27F}" destId="{FB6FAF87-3908-4693-90F2-E7A41532A76A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9B02DC77-31B1-4233-A14E-FB345E55F92E}" type="presParOf" srcId="{B6A9C5D5-6716-49FA-AE91-69E69AE13979}" destId="{5A9C5F84-3A74-45B1-BF18-E645A81646C8}" srcOrd="0" destOrd="0" presId="urn:microsoft.com/office/officeart/2005/8/layout/vList2"/>
    <dgm:cxn modelId="{00C86FE9-55D9-406F-9741-A5430F6B3E24}" type="presParOf" srcId="{B6A9C5D5-6716-49FA-AE91-69E69AE13979}" destId="{1FAB048C-8B8F-4BE0-99AE-66466C09E958}" srcOrd="1" destOrd="0" presId="urn:microsoft.com/office/officeart/2005/8/layout/vList2"/>
    <dgm:cxn modelId="{5E4027E4-3DC7-464E-8A55-422BF4BB7EEF}" type="presParOf" srcId="{B6A9C5D5-6716-49FA-AE91-69E69AE13979}" destId="{FB6FAF87-3908-4693-90F2-E7A41532A76A}" srcOrd="2" destOrd="0" presId="urn:microsoft.com/office/officeart/2005/8/layout/vList2"/>
    <dgm:cxn modelId="{FECB6736-664F-4699-9935-7E842416A47E}" type="presParOf" srcId="{B6A9C5D5-6716-49FA-AE91-69E69AE13979}" destId="{DBBC4595-110E-432C-9F96-7DC5DFFE1867}" srcOrd="3" destOrd="0" presId="urn:microsoft.com/office/officeart/2005/8/layout/vList2"/>
    <dgm:cxn modelId="{3754FE36-3EC4-46A0-ADE8-602E7128BCAE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636" custLinFactNeighborY="-22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4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3A1C0-0BF6-47DD-A103-BA0F958633E4}" type="presOf" srcId="{828539F8-766D-4519-93BB-6DF782C1C003}" destId="{247F3386-B0E1-4FE5-9136-CD570D45F9AE}" srcOrd="0" destOrd="0" presId="urn:microsoft.com/office/officeart/2005/8/layout/vList2"/>
    <dgm:cxn modelId="{B818AA3A-D421-47CA-A419-554C2E16D1C4}" type="presOf" srcId="{1065B366-A010-401F-B028-15FFE482F27F}" destId="{FB6FAF87-3908-4693-90F2-E7A41532A76A}" srcOrd="0" destOrd="0" presId="urn:microsoft.com/office/officeart/2005/8/layout/vList2"/>
    <dgm:cxn modelId="{1F37EBE0-BA6D-4779-A21B-5C5D04F029EA}" type="presOf" srcId="{CB84E9E0-A49E-48AF-A110-DC372E89EEDE}" destId="{1FAB048C-8B8F-4BE0-99AE-66466C09E958}" srcOrd="0" destOrd="0" presId="urn:microsoft.com/office/officeart/2005/8/layout/vList2"/>
    <dgm:cxn modelId="{094B1BCD-BFF0-4E85-B65F-B2EF179E7E0D}" type="presOf" srcId="{EE99CE86-28AA-43D9-BCCB-9FEE614EBF09}" destId="{DBBC4595-110E-432C-9F96-7DC5DFFE1867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92DAF5F9-61AC-4667-99E7-52275E620F02}" type="presOf" srcId="{1345613D-C691-4A56-B500-5338364956CA}" destId="{5A9C5F84-3A74-45B1-BF18-E645A81646C8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3636242-25F1-47AB-AD45-60E760A3A609}" type="presOf" srcId="{10E102C5-B5C7-4F7C-9BB6-BDA1412AFBB2}" destId="{B6A9C5D5-6716-49FA-AE91-69E69AE13979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843E65D5-BF0A-4714-BE14-9399A4A681A7}" type="presParOf" srcId="{B6A9C5D5-6716-49FA-AE91-69E69AE13979}" destId="{5A9C5F84-3A74-45B1-BF18-E645A81646C8}" srcOrd="0" destOrd="0" presId="urn:microsoft.com/office/officeart/2005/8/layout/vList2"/>
    <dgm:cxn modelId="{02135596-7EB2-408D-AF6D-D9B223A814D9}" type="presParOf" srcId="{B6A9C5D5-6716-49FA-AE91-69E69AE13979}" destId="{1FAB048C-8B8F-4BE0-99AE-66466C09E958}" srcOrd="1" destOrd="0" presId="urn:microsoft.com/office/officeart/2005/8/layout/vList2"/>
    <dgm:cxn modelId="{08B439FF-E734-49FA-9493-5C6E872EDD52}" type="presParOf" srcId="{B6A9C5D5-6716-49FA-AE91-69E69AE13979}" destId="{FB6FAF87-3908-4693-90F2-E7A41532A76A}" srcOrd="2" destOrd="0" presId="urn:microsoft.com/office/officeart/2005/8/layout/vList2"/>
    <dgm:cxn modelId="{F850CBBA-7B97-42A8-B655-2CAF1C4C840B}" type="presParOf" srcId="{B6A9C5D5-6716-49FA-AE91-69E69AE13979}" destId="{DBBC4595-110E-432C-9F96-7DC5DFFE1867}" srcOrd="3" destOrd="0" presId="urn:microsoft.com/office/officeart/2005/8/layout/vList2"/>
    <dgm:cxn modelId="{2D6A2B84-1BB9-4BBC-86C6-8479766C794B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141FDD-04FF-44AB-8715-2C7B062CE855}" type="presOf" srcId="{CB84E9E0-A49E-48AF-A110-DC372E89EEDE}" destId="{1FAB048C-8B8F-4BE0-99AE-66466C09E958}" srcOrd="0" destOrd="0" presId="urn:microsoft.com/office/officeart/2005/8/layout/vList2"/>
    <dgm:cxn modelId="{4F5DD872-C532-4618-95EF-7172F7050C5E}" type="presOf" srcId="{1065B366-A010-401F-B028-15FFE482F27F}" destId="{FB6FAF87-3908-4693-90F2-E7A41532A76A}" srcOrd="0" destOrd="0" presId="urn:microsoft.com/office/officeart/2005/8/layout/vList2"/>
    <dgm:cxn modelId="{06997A80-8B62-416A-A3E2-C9DCC360CF41}" type="presOf" srcId="{EE99CE86-28AA-43D9-BCCB-9FEE614EBF09}" destId="{DBBC4595-110E-432C-9F96-7DC5DFFE1867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8D0DF27D-2330-4BCE-9E0E-F2E57ADE68BC}" type="presOf" srcId="{1345613D-C691-4A56-B500-5338364956CA}" destId="{5A9C5F84-3A74-45B1-BF18-E645A81646C8}" srcOrd="0" destOrd="0" presId="urn:microsoft.com/office/officeart/2005/8/layout/vList2"/>
    <dgm:cxn modelId="{BDCF2D2F-8757-42C4-9435-B91053443A40}" type="presOf" srcId="{10E102C5-B5C7-4F7C-9BB6-BDA1412AFBB2}" destId="{B6A9C5D5-6716-49FA-AE91-69E69AE13979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52D7D258-6F8A-4055-B279-16DCBBC850A5}" type="presParOf" srcId="{B6A9C5D5-6716-49FA-AE91-69E69AE13979}" destId="{5A9C5F84-3A74-45B1-BF18-E645A81646C8}" srcOrd="0" destOrd="0" presId="urn:microsoft.com/office/officeart/2005/8/layout/vList2"/>
    <dgm:cxn modelId="{F8CEFDB8-7F61-4773-B9A5-561398CBA7EB}" type="presParOf" srcId="{B6A9C5D5-6716-49FA-AE91-69E69AE13979}" destId="{1FAB048C-8B8F-4BE0-99AE-66466C09E958}" srcOrd="1" destOrd="0" presId="urn:microsoft.com/office/officeart/2005/8/layout/vList2"/>
    <dgm:cxn modelId="{E3013ACC-D9FD-420A-8FF4-8C39DC446BCE}" type="presParOf" srcId="{B6A9C5D5-6716-49FA-AE91-69E69AE13979}" destId="{FB6FAF87-3908-4693-90F2-E7A41532A76A}" srcOrd="2" destOrd="0" presId="urn:microsoft.com/office/officeart/2005/8/layout/vList2"/>
    <dgm:cxn modelId="{F18357B3-7698-40AE-9691-F8B19DE4DBC2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C0C8E3B2-83F9-452E-BE33-70A8ED29FB93}" type="presOf" srcId="{AF06A139-12EC-4C58-A185-74EAA53C171D}" destId="{75269568-1281-4F23-816A-6E649FB6C1E0}" srcOrd="0" destOrd="0" presId="urn:microsoft.com/office/officeart/2005/8/layout/radial2"/>
    <dgm:cxn modelId="{173D99BF-F6FA-4139-B424-C503642F37FA}" type="presOf" srcId="{608768F9-E925-4C5B-81A6-051E476B5851}" destId="{FE374041-6707-4DF5-B777-118C42D9EA5F}" srcOrd="0" destOrd="0" presId="urn:microsoft.com/office/officeart/2005/8/layout/radial2"/>
    <dgm:cxn modelId="{19D71B8D-2BB2-4F3A-B2D7-83380B66B698}" type="presOf" srcId="{75D5F9A8-772E-44A7-90E8-D3BE28AEC696}" destId="{519E0F9D-0EC1-4C13-8022-5B0AFC643579}" srcOrd="0" destOrd="0" presId="urn:microsoft.com/office/officeart/2005/8/layout/radial2"/>
    <dgm:cxn modelId="{5AC7BDA1-D402-4E5C-B9D0-4DE66132E04D}" type="presOf" srcId="{409DCAEB-80EC-4ECF-BC1F-8219811420B4}" destId="{6E9CECCF-19DF-4289-9475-F3501516FCFA}" srcOrd="0" destOrd="0" presId="urn:microsoft.com/office/officeart/2005/8/layout/radial2"/>
    <dgm:cxn modelId="{B5C3AE12-E6DB-462D-AD6B-58CF33ED34E2}" type="presOf" srcId="{737A912A-48BF-4DE7-9C81-0E758FD68DAF}" destId="{52158486-117B-4247-A3C8-5E79A9109DBB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CFAA5268-5C97-4995-B78A-80426C59B464}" type="presOf" srcId="{005CA112-CA7D-4C67-A65C-4543F2D60F80}" destId="{A1C4C3AE-9812-4A84-B512-5EE81D8473E4}" srcOrd="0" destOrd="0" presId="urn:microsoft.com/office/officeart/2005/8/layout/radial2"/>
    <dgm:cxn modelId="{0189434E-B4DE-42A0-97E8-E6E4F2AB1337}" type="presOf" srcId="{B995FC6E-092E-4A4C-B132-DE10A78835B9}" destId="{1BADD640-5163-456F-9798-4DF1D98C6FCF}" srcOrd="0" destOrd="0" presId="urn:microsoft.com/office/officeart/2005/8/layout/radial2"/>
    <dgm:cxn modelId="{97A77751-0978-40C5-95F8-A3A7B153DCC0}" type="presParOf" srcId="{52158486-117B-4247-A3C8-5E79A9109DBB}" destId="{FBFB1269-C058-4980-B898-0591DC480CF5}" srcOrd="0" destOrd="0" presId="urn:microsoft.com/office/officeart/2005/8/layout/radial2"/>
    <dgm:cxn modelId="{23792328-1A0E-48B2-979E-EB25C530D99D}" type="presParOf" srcId="{FBFB1269-C058-4980-B898-0591DC480CF5}" destId="{F1E9FD61-33AD-42E0-AF49-07962E870977}" srcOrd="0" destOrd="0" presId="urn:microsoft.com/office/officeart/2005/8/layout/radial2"/>
    <dgm:cxn modelId="{277868DD-E7FF-45FC-AFFB-30DACFADB674}" type="presParOf" srcId="{F1E9FD61-33AD-42E0-AF49-07962E870977}" destId="{17B49C03-613F-4EC6-ADF4-628CDFE3199A}" srcOrd="0" destOrd="0" presId="urn:microsoft.com/office/officeart/2005/8/layout/radial2"/>
    <dgm:cxn modelId="{DD1169BB-C48D-4B71-A29F-2D60F2E8DE44}" type="presParOf" srcId="{F1E9FD61-33AD-42E0-AF49-07962E870977}" destId="{B96FA3FD-6B5A-4F2B-B5A5-0A57BAF2F790}" srcOrd="1" destOrd="0" presId="urn:microsoft.com/office/officeart/2005/8/layout/radial2"/>
    <dgm:cxn modelId="{A25CEEF2-7E11-4AA3-9300-F95B9F54DBE8}" type="presParOf" srcId="{FBFB1269-C058-4980-B898-0591DC480CF5}" destId="{FE374041-6707-4DF5-B777-118C42D9EA5F}" srcOrd="1" destOrd="0" presId="urn:microsoft.com/office/officeart/2005/8/layout/radial2"/>
    <dgm:cxn modelId="{B40822A3-9A1F-4C09-83CD-03A7A520E3AA}" type="presParOf" srcId="{FBFB1269-C058-4980-B898-0591DC480CF5}" destId="{8CD666C2-CD94-4E90-B173-2C7C63C9A7AF}" srcOrd="2" destOrd="0" presId="urn:microsoft.com/office/officeart/2005/8/layout/radial2"/>
    <dgm:cxn modelId="{807B9AC0-8A55-41B1-98C0-C2FA743F5E80}" type="presParOf" srcId="{8CD666C2-CD94-4E90-B173-2C7C63C9A7AF}" destId="{75269568-1281-4F23-816A-6E649FB6C1E0}" srcOrd="0" destOrd="0" presId="urn:microsoft.com/office/officeart/2005/8/layout/radial2"/>
    <dgm:cxn modelId="{B1FC3043-0FD5-4F89-A7F5-7F3B07E138CA}" type="presParOf" srcId="{8CD666C2-CD94-4E90-B173-2C7C63C9A7AF}" destId="{6F6AE244-13D8-4352-8158-6A4EA41D4028}" srcOrd="1" destOrd="0" presId="urn:microsoft.com/office/officeart/2005/8/layout/radial2"/>
    <dgm:cxn modelId="{9E198A68-BEA5-4EDE-84A6-7E700264F5D7}" type="presParOf" srcId="{FBFB1269-C058-4980-B898-0591DC480CF5}" destId="{A1C4C3AE-9812-4A84-B512-5EE81D8473E4}" srcOrd="3" destOrd="0" presId="urn:microsoft.com/office/officeart/2005/8/layout/radial2"/>
    <dgm:cxn modelId="{9CB32143-80B5-4D00-AE22-FB8908AD2336}" type="presParOf" srcId="{FBFB1269-C058-4980-B898-0591DC480CF5}" destId="{3631D5FD-549D-4087-842B-B8CF06FCE2B2}" srcOrd="4" destOrd="0" presId="urn:microsoft.com/office/officeart/2005/8/layout/radial2"/>
    <dgm:cxn modelId="{0E74ACEB-705F-4E3A-A7BC-EA8EB2F3E655}" type="presParOf" srcId="{3631D5FD-549D-4087-842B-B8CF06FCE2B2}" destId="{6E9CECCF-19DF-4289-9475-F3501516FCFA}" srcOrd="0" destOrd="0" presId="urn:microsoft.com/office/officeart/2005/8/layout/radial2"/>
    <dgm:cxn modelId="{311B5357-B48D-4607-9DF4-059DA2EB53BC}" type="presParOf" srcId="{3631D5FD-549D-4087-842B-B8CF06FCE2B2}" destId="{CBE629B7-2A86-4114-9446-C0F4CB4201FA}" srcOrd="1" destOrd="0" presId="urn:microsoft.com/office/officeart/2005/8/layout/radial2"/>
    <dgm:cxn modelId="{1D0800B7-8732-4F33-BC1E-A86501FABE41}" type="presParOf" srcId="{FBFB1269-C058-4980-B898-0591DC480CF5}" destId="{1BADD640-5163-456F-9798-4DF1D98C6FCF}" srcOrd="5" destOrd="0" presId="urn:microsoft.com/office/officeart/2005/8/layout/radial2"/>
    <dgm:cxn modelId="{323568DB-F03C-43E0-BD22-4A3ACA819F93}" type="presParOf" srcId="{FBFB1269-C058-4980-B898-0591DC480CF5}" destId="{916A5EED-2C61-401F-8B0B-D00AD6143099}" srcOrd="6" destOrd="0" presId="urn:microsoft.com/office/officeart/2005/8/layout/radial2"/>
    <dgm:cxn modelId="{DC85FDA2-C67E-4E5F-841D-8ADDA953BDE6}" type="presParOf" srcId="{916A5EED-2C61-401F-8B0B-D00AD6143099}" destId="{519E0F9D-0EC1-4C13-8022-5B0AFC643579}" srcOrd="0" destOrd="0" presId="urn:microsoft.com/office/officeart/2005/8/layout/radial2"/>
    <dgm:cxn modelId="{E926B353-DD45-4026-8CCA-8D65B8D76B7B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B99AB4ED-746D-4F48-9F2F-8FF22EBBDD94}" type="presOf" srcId="{14B73257-FC52-43AF-80E2-E0B3BB1F2AC3}" destId="{596AF296-F287-4713-9B49-20A51BC870A4}" srcOrd="0" destOrd="0" presId="urn:microsoft.com/office/officeart/2005/8/layout/venn1"/>
    <dgm:cxn modelId="{820103E2-80E3-4AB2-B345-420C671A8699}" type="presOf" srcId="{0433163E-E94B-44A5-8058-EC2E2834E64A}" destId="{7AE6D122-2E38-4C88-896F-7A91DDD58474}" srcOrd="0" destOrd="0" presId="urn:microsoft.com/office/officeart/2005/8/layout/venn1"/>
    <dgm:cxn modelId="{65848CB9-D742-4C02-B96C-9C518EED1699}" type="presOf" srcId="{0433163E-E94B-44A5-8058-EC2E2834E64A}" destId="{8206C8F1-4A77-4154-8EAD-CC3DA3D5C780}" srcOrd="1" destOrd="0" presId="urn:microsoft.com/office/officeart/2005/8/layout/venn1"/>
    <dgm:cxn modelId="{1A63C344-14D5-460E-8639-B09AC077A9A3}" type="presOf" srcId="{14B73257-FC52-43AF-80E2-E0B3BB1F2AC3}" destId="{47479742-E12A-419B-B45B-5ACD111715DF}" srcOrd="1" destOrd="0" presId="urn:microsoft.com/office/officeart/2005/8/layout/venn1"/>
    <dgm:cxn modelId="{12FAACEE-28CE-4C47-B395-D34A37079FC9}" type="presOf" srcId="{AF441078-4F73-4374-A98E-524A4E6D7841}" destId="{E3A49407-C271-4554-9AEA-F6B457D33794}" srcOrd="0" destOrd="0" presId="urn:microsoft.com/office/officeart/2005/8/layout/venn1"/>
    <dgm:cxn modelId="{945937E7-9342-4FD3-BE78-3D4CFBDE83D1}" type="presOf" srcId="{55A2697F-C88A-45FC-B2FF-A5301533EDD2}" destId="{4127C8DE-D336-460A-B5F2-F55BC2EC9E24}" srcOrd="1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15EBEB82-04A0-4C55-86E1-D31E70FD27CD}" type="presOf" srcId="{55A2697F-C88A-45FC-B2FF-A5301533EDD2}" destId="{D357A121-7D3E-4209-B637-9BE36C4CB329}" srcOrd="0" destOrd="0" presId="urn:microsoft.com/office/officeart/2005/8/layout/venn1"/>
    <dgm:cxn modelId="{AC500159-180D-4CD6-B6F6-37EC0B0BAF77}" type="presParOf" srcId="{E3A49407-C271-4554-9AEA-F6B457D33794}" destId="{596AF296-F287-4713-9B49-20A51BC870A4}" srcOrd="0" destOrd="0" presId="urn:microsoft.com/office/officeart/2005/8/layout/venn1"/>
    <dgm:cxn modelId="{167CDA17-B7F0-4103-A173-DFD3238C9E90}" type="presParOf" srcId="{E3A49407-C271-4554-9AEA-F6B457D33794}" destId="{47479742-E12A-419B-B45B-5ACD111715DF}" srcOrd="1" destOrd="0" presId="urn:microsoft.com/office/officeart/2005/8/layout/venn1"/>
    <dgm:cxn modelId="{4F91F923-DCED-412B-A540-E1BA8BBBB5E4}" type="presParOf" srcId="{E3A49407-C271-4554-9AEA-F6B457D33794}" destId="{7AE6D122-2E38-4C88-896F-7A91DDD58474}" srcOrd="2" destOrd="0" presId="urn:microsoft.com/office/officeart/2005/8/layout/venn1"/>
    <dgm:cxn modelId="{DBE3BEE9-C393-481D-A14C-218B600854DC}" type="presParOf" srcId="{E3A49407-C271-4554-9AEA-F6B457D33794}" destId="{8206C8F1-4A77-4154-8EAD-CC3DA3D5C780}" srcOrd="3" destOrd="0" presId="urn:microsoft.com/office/officeart/2005/8/layout/venn1"/>
    <dgm:cxn modelId="{8B6EF1E2-7CCB-4EB3-8E78-AF4F743FBBC6}" type="presParOf" srcId="{E3A49407-C271-4554-9AEA-F6B457D33794}" destId="{D357A121-7D3E-4209-B637-9BE36C4CB329}" srcOrd="4" destOrd="0" presId="urn:microsoft.com/office/officeart/2005/8/layout/venn1"/>
    <dgm:cxn modelId="{10B65053-3D26-4F82-BADC-92830180CF50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5E889EF-A8D3-4262-80C0-7C14BF270F20}" type="presOf" srcId="{958F47A7-9A90-4E99-ACF4-922B1AD27FA9}" destId="{7CBCACFC-7B45-45E7-B3EC-313431AD8C41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50DCE099-9592-41EC-9C41-D180AB42874E}" type="presOf" srcId="{B046F1D1-650D-4FEA-A927-360075C4E23F}" destId="{F0E4079F-C6D8-4C84-BEC7-D5E5C101293C}" srcOrd="0" destOrd="0" presId="urn:microsoft.com/office/officeart/2005/8/layout/cycle5"/>
    <dgm:cxn modelId="{C65D255A-6DF1-4A50-B324-C87326D16313}" type="presOf" srcId="{FE4D2657-D838-493F-BDD9-A2A6B189207D}" destId="{EC20F297-ED06-48BD-9067-28D6904505D7}" srcOrd="0" destOrd="0" presId="urn:microsoft.com/office/officeart/2005/8/layout/cycle5"/>
    <dgm:cxn modelId="{B4AA1C96-08BE-41DD-9EE2-B08D0A72D1CC}" type="presOf" srcId="{28CEBD4C-9E12-4239-9BB1-DB8BBAAA7943}" destId="{63F2BC51-3B0D-4B33-B508-9E04A905E447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34AE6AF0-7D86-42D5-9E5B-A9A064A67CA6}" type="presOf" srcId="{3BBD79D2-DBA2-4466-973E-87A0AAD38710}" destId="{73F1499A-B4EC-4F3E-880A-19B802EDFC9F}" srcOrd="0" destOrd="0" presId="urn:microsoft.com/office/officeart/2005/8/layout/cycle5"/>
    <dgm:cxn modelId="{D58516E3-0AA4-48F6-A671-3A82C5856850}" type="presOf" srcId="{CE449F2D-2DE4-41AC-8E21-1C0856F82DDA}" destId="{118C8BA0-8C7C-425B-96E6-F4D939A5EB5A}" srcOrd="0" destOrd="0" presId="urn:microsoft.com/office/officeart/2005/8/layout/cycle5"/>
    <dgm:cxn modelId="{A2DB7AB2-7419-46BB-9E35-AA10C69530E4}" type="presOf" srcId="{8216D6AA-7CAE-47C8-A8B9-57B5B9B42A59}" destId="{A7041AF2-46A8-4243-B539-42B914EC3B61}" srcOrd="0" destOrd="0" presId="urn:microsoft.com/office/officeart/2005/8/layout/cycle5"/>
    <dgm:cxn modelId="{CC44D76B-D117-4F32-B9A1-100F41769019}" type="presOf" srcId="{478B4DDD-C2B2-430B-801A-588FC589ECBC}" destId="{1D9C9DAB-61BC-46B8-965F-E7B407755D6C}" srcOrd="0" destOrd="0" presId="urn:microsoft.com/office/officeart/2005/8/layout/cycle5"/>
    <dgm:cxn modelId="{95F34FE0-47DF-4D04-A8F3-87E0CB3E39CA}" type="presOf" srcId="{3E4909D0-6AFE-4960-874E-125A62F1B060}" destId="{A38EAD06-FD78-4789-A444-C5544B5FEE18}" srcOrd="0" destOrd="0" presId="urn:microsoft.com/office/officeart/2005/8/layout/cycle5"/>
    <dgm:cxn modelId="{E8AEDA96-79D4-42C0-9A12-5B0D9B4FB073}" type="presOf" srcId="{A8CE3EBE-0DE4-4490-A279-294C9CEF099C}" destId="{003C10D9-8DA5-4767-86E5-67B8AA9F6F3F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92BA3D86-BE7C-4807-8FA0-3CB43ADD80E9}" type="presOf" srcId="{0BFF64A5-0478-44EC-836E-E2BBF741941E}" destId="{625DBBAB-18BF-4D2B-8AEB-2378F1D5AEEB}" srcOrd="0" destOrd="0" presId="urn:microsoft.com/office/officeart/2005/8/layout/cycle5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37A391B8-3DD3-4537-AEEB-7C62B9AAAEB0}" type="presOf" srcId="{BBACBF4E-93EA-4F4A-9C01-B56642315319}" destId="{3990B26C-C05A-4EB6-B21E-ABFA824E16DD}" srcOrd="0" destOrd="0" presId="urn:microsoft.com/office/officeart/2005/8/layout/cycle5"/>
    <dgm:cxn modelId="{21CD2529-0E61-4754-A8C9-E266D2EE37EE}" type="presOf" srcId="{2AD4F67E-0ADC-47A6-B845-19CDAD5BD4FD}" destId="{D935AB94-B69E-4BC3-96CA-B4795A3113F1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6C4CAD1C-A493-47B2-999C-20ED32F1965D}" type="presParOf" srcId="{7CBCACFC-7B45-45E7-B3EC-313431AD8C41}" destId="{1D9C9DAB-61BC-46B8-965F-E7B407755D6C}" srcOrd="0" destOrd="0" presId="urn:microsoft.com/office/officeart/2005/8/layout/cycle5"/>
    <dgm:cxn modelId="{A7C1A2A8-A42F-499B-96B5-4FCA44F3D1DB}" type="presParOf" srcId="{7CBCACFC-7B45-45E7-B3EC-313431AD8C41}" destId="{D716AC59-1138-4257-8EED-16DE5B75DEF3}" srcOrd="1" destOrd="0" presId="urn:microsoft.com/office/officeart/2005/8/layout/cycle5"/>
    <dgm:cxn modelId="{244CBD97-0510-4E1B-A694-25266806BDE6}" type="presParOf" srcId="{7CBCACFC-7B45-45E7-B3EC-313431AD8C41}" destId="{118C8BA0-8C7C-425B-96E6-F4D939A5EB5A}" srcOrd="2" destOrd="0" presId="urn:microsoft.com/office/officeart/2005/8/layout/cycle5"/>
    <dgm:cxn modelId="{A16E1871-584F-49E2-B8E3-6151BDD37E56}" type="presParOf" srcId="{7CBCACFC-7B45-45E7-B3EC-313431AD8C41}" destId="{625DBBAB-18BF-4D2B-8AEB-2378F1D5AEEB}" srcOrd="3" destOrd="0" presId="urn:microsoft.com/office/officeart/2005/8/layout/cycle5"/>
    <dgm:cxn modelId="{CEA1CC8D-C567-459D-BE93-023BB3F0FD5D}" type="presParOf" srcId="{7CBCACFC-7B45-45E7-B3EC-313431AD8C41}" destId="{5F801578-6ADD-480E-963B-CCBFB4F5B2E4}" srcOrd="4" destOrd="0" presId="urn:microsoft.com/office/officeart/2005/8/layout/cycle5"/>
    <dgm:cxn modelId="{433D8473-03BA-434E-A1CA-9D073B1ED0AA}" type="presParOf" srcId="{7CBCACFC-7B45-45E7-B3EC-313431AD8C41}" destId="{3990B26C-C05A-4EB6-B21E-ABFA824E16DD}" srcOrd="5" destOrd="0" presId="urn:microsoft.com/office/officeart/2005/8/layout/cycle5"/>
    <dgm:cxn modelId="{C78FA9CE-A21B-4598-8A8A-D888276152DB}" type="presParOf" srcId="{7CBCACFC-7B45-45E7-B3EC-313431AD8C41}" destId="{D935AB94-B69E-4BC3-96CA-B4795A3113F1}" srcOrd="6" destOrd="0" presId="urn:microsoft.com/office/officeart/2005/8/layout/cycle5"/>
    <dgm:cxn modelId="{6F2FBBDD-AE5E-4C19-908F-488A24AF73E3}" type="presParOf" srcId="{7CBCACFC-7B45-45E7-B3EC-313431AD8C41}" destId="{9B2F77ED-72C2-4325-970C-2BB7D4266540}" srcOrd="7" destOrd="0" presId="urn:microsoft.com/office/officeart/2005/8/layout/cycle5"/>
    <dgm:cxn modelId="{6AC555F7-D878-48BF-8F73-3B195B0B50F3}" type="presParOf" srcId="{7CBCACFC-7B45-45E7-B3EC-313431AD8C41}" destId="{63F2BC51-3B0D-4B33-B508-9E04A905E447}" srcOrd="8" destOrd="0" presId="urn:microsoft.com/office/officeart/2005/8/layout/cycle5"/>
    <dgm:cxn modelId="{D95BE29E-CCAD-4E25-9EE9-7BCE6DA314D9}" type="presParOf" srcId="{7CBCACFC-7B45-45E7-B3EC-313431AD8C41}" destId="{A38EAD06-FD78-4789-A444-C5544B5FEE18}" srcOrd="9" destOrd="0" presId="urn:microsoft.com/office/officeart/2005/8/layout/cycle5"/>
    <dgm:cxn modelId="{55D70218-5A0E-41A8-84C2-70316F2C9367}" type="presParOf" srcId="{7CBCACFC-7B45-45E7-B3EC-313431AD8C41}" destId="{9BADACC3-95B8-4B40-A627-4E51B3A7745A}" srcOrd="10" destOrd="0" presId="urn:microsoft.com/office/officeart/2005/8/layout/cycle5"/>
    <dgm:cxn modelId="{19427B7A-6213-41BE-ABFA-FF17A158DD41}" type="presParOf" srcId="{7CBCACFC-7B45-45E7-B3EC-313431AD8C41}" destId="{F0E4079F-C6D8-4C84-BEC7-D5E5C101293C}" srcOrd="11" destOrd="0" presId="urn:microsoft.com/office/officeart/2005/8/layout/cycle5"/>
    <dgm:cxn modelId="{10970897-2E9C-451A-98D0-B54CD4B71186}" type="presParOf" srcId="{7CBCACFC-7B45-45E7-B3EC-313431AD8C41}" destId="{EC20F297-ED06-48BD-9067-28D6904505D7}" srcOrd="12" destOrd="0" presId="urn:microsoft.com/office/officeart/2005/8/layout/cycle5"/>
    <dgm:cxn modelId="{3106F994-918A-4832-96DB-3E843DBD9900}" type="presParOf" srcId="{7CBCACFC-7B45-45E7-B3EC-313431AD8C41}" destId="{C73153E1-E8DE-44BA-9D67-A3BBD251AAFE}" srcOrd="13" destOrd="0" presId="urn:microsoft.com/office/officeart/2005/8/layout/cycle5"/>
    <dgm:cxn modelId="{DE494CED-03F3-4DB8-AB23-0DCEE8A19843}" type="presParOf" srcId="{7CBCACFC-7B45-45E7-B3EC-313431AD8C41}" destId="{003C10D9-8DA5-4767-86E5-67B8AA9F6F3F}" srcOrd="14" destOrd="0" presId="urn:microsoft.com/office/officeart/2005/8/layout/cycle5"/>
    <dgm:cxn modelId="{FDC29D23-2A37-44F8-B278-226EBD669227}" type="presParOf" srcId="{7CBCACFC-7B45-45E7-B3EC-313431AD8C41}" destId="{73F1499A-B4EC-4F3E-880A-19B802EDFC9F}" srcOrd="15" destOrd="0" presId="urn:microsoft.com/office/officeart/2005/8/layout/cycle5"/>
    <dgm:cxn modelId="{46997197-FAF8-42D9-B8EC-E7B28F79789C}" type="presParOf" srcId="{7CBCACFC-7B45-45E7-B3EC-313431AD8C41}" destId="{B5320FDE-AB5D-43C4-BD96-4DDFBC299FF3}" srcOrd="16" destOrd="0" presId="urn:microsoft.com/office/officeart/2005/8/layout/cycle5"/>
    <dgm:cxn modelId="{13A2E4C8-7892-400D-82CA-EA7D2AE0EB59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0.11268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:a16="http://schemas.microsoft.com/office/drawing/2014/main" xmlns="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07.08.2018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г.п. Мирный 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155511" y="98540"/>
            <a:ext cx="1632181" cy="115760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60712"/>
            <a:ext cx="1714512" cy="1163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143800" cy="832104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/>
              <a:t>СТРАТЕГИЯ РАЗВИТИЯ МУНИЦИПАЛЬНОГО</a:t>
            </a:r>
            <a:br>
              <a:rPr lang="ru-RU" sz="2200" b="1" dirty="0" smtClean="0"/>
            </a:br>
            <a:r>
              <a:rPr lang="ru-RU" sz="2200" b="1" dirty="0" smtClean="0"/>
              <a:t> РАЙОНА КРАСНОЯРСКИЙ </a:t>
            </a:r>
            <a:r>
              <a:rPr lang="ru-RU" sz="2200" dirty="0" smtClean="0"/>
              <a:t>г.п. </a:t>
            </a:r>
            <a:r>
              <a:rPr lang="ru-RU" sz="2200" b="1" dirty="0" smtClean="0"/>
              <a:t>Мирный</a:t>
            </a:r>
            <a:br>
              <a:rPr lang="ru-RU" sz="2200" b="1" dirty="0" smtClean="0"/>
            </a:br>
            <a:r>
              <a:rPr lang="ru-RU" sz="2200" b="1" dirty="0" smtClean="0"/>
              <a:t>на период до 2030 года</a:t>
            </a:r>
            <a:endParaRPr lang="ru-RU" sz="2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728" y="1125125"/>
            <a:ext cx="7359175" cy="52539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Комфортная среда проживания</a:t>
            </a:r>
            <a:endParaRPr lang="ru-RU" alt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997796"/>
            <a:ext cx="8572560" cy="105615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marL="342900" indent="-342900">
              <a:buAutoNum type="arabicPeriod"/>
            </a:pPr>
            <a:r>
              <a:rPr lang="ru-RU" sz="1600" b="1" i="1" dirty="0" smtClean="0"/>
              <a:t>Комплексное освоение территорий под ИЖС и увеличение объемов жилищного строительства</a:t>
            </a:r>
          </a:p>
          <a:p>
            <a:pPr marL="342900" indent="-342900">
              <a:buAutoNum type="arabicPeriod"/>
            </a:pPr>
            <a:r>
              <a:rPr lang="ru-RU" sz="1600" b="1" i="1" dirty="0" smtClean="0"/>
              <a:t>Строительство многоквартирного дома   на месте бараков</a:t>
            </a:r>
          </a:p>
        </p:txBody>
      </p:sp>
      <p:pic>
        <p:nvPicPr>
          <p:cNvPr id="16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pic>
        <p:nvPicPr>
          <p:cNvPr id="21" name="Рисунок 20" descr="https://cerebroom.ru/wp-content/uploads/portfolio_ex5_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804049"/>
            <a:ext cx="6667547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754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</a:t>
            </a:r>
            <a:r>
              <a:rPr lang="ru-RU" sz="2000" dirty="0" smtClean="0"/>
              <a:t>г.п.</a:t>
            </a:r>
            <a:r>
              <a:rPr lang="ru-RU" sz="2000" b="1" dirty="0" smtClean="0"/>
              <a:t> Мирный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571440" y="1393017"/>
            <a:ext cx="8572560" cy="487564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endParaRPr lang="ru-RU" sz="1400" b="1" u="sng" dirty="0" smtClean="0"/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1" y="3321843"/>
            <a:ext cx="6380956" cy="246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</a:t>
            </a:r>
            <a:r>
              <a:rPr lang="ru-RU" sz="2000" dirty="0" smtClean="0"/>
              <a:t>г.п.</a:t>
            </a:r>
            <a:r>
              <a:rPr lang="ru-RU" sz="2000" b="1" dirty="0" smtClean="0"/>
              <a:t> Мирный</a:t>
            </a:r>
            <a:br>
              <a:rPr lang="ru-RU" sz="2000" b="1" dirty="0" smtClean="0"/>
            </a:br>
            <a:r>
              <a:rPr lang="ru-RU" sz="2000" b="1" dirty="0" smtClean="0"/>
              <a:t>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69" y="160712"/>
            <a:ext cx="1524011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1. Благоустройство территории (парковые зоны, тротуары, освещение)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9" name="Рисунок 8" descr="https://stiproduction-a.akamaihd.net/uploads/service_photos/07/9d/61570/original_1cf83df4b63695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35958"/>
            <a:ext cx="3619525" cy="189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static.moydom.ru/st1/1200/zgpjawzj/149882819959564da7667a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0796128">
            <a:off x="977419" y="3675218"/>
            <a:ext cx="5010727" cy="224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vivbo.ru/images/phocagallery/projects/s/Strenacov/proektirovanie-parkovih-zon53266481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233681">
            <a:off x="4565350" y="2565087"/>
            <a:ext cx="4086131" cy="25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г.п. Мирный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универсальных и детских площадок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gray">
          <a:xfrm>
            <a:off x="666723" y="1125125"/>
            <a:ext cx="3401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  <p:pic>
        <p:nvPicPr>
          <p:cNvPr id="14" name="Рисунок 13" descr="http://новаяплощадка.рф/uploads/blog/thumbs/70_149095492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476" y="2518166"/>
            <a:ext cx="4144433" cy="139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3321843"/>
            <a:ext cx="4343400" cy="152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4768463"/>
            <a:ext cx="509907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г.п. Мирный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smtClean="0"/>
              <a:t>Строительство храма в п.г.т. Мирный</a:t>
            </a:r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4" name="Рисунок 13" descr="https://kupolhrama.ru/wp-content/uploads/2014/08/hram-celichi-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9731" y="2631579"/>
            <a:ext cx="5524539" cy="26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г.п.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Мирный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СБОР ТБО</a:t>
            </a:r>
            <a:endParaRPr lang="ru-RU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977216" cy="18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500307"/>
            <a:ext cx="3443816" cy="179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7725" y="4393413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Утилизация ТБО</a:t>
            </a:r>
            <a:endParaRPr lang="ru-RU" dirty="0"/>
          </a:p>
        </p:txBody>
      </p:sp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230" y="4768463"/>
            <a:ext cx="3606639" cy="134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г.п.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Мирный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</a:t>
            </a:r>
            <a:r>
              <a:rPr lang="ru-RU" sz="1600" b="1" smtClean="0"/>
              <a:t>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00240"/>
            <a:ext cx="4191029" cy="2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6987" y="4143380"/>
            <a:ext cx="4833972" cy="196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42910" y="1643050"/>
            <a:ext cx="7886700" cy="4351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47"/>
            <a:ext cx="152401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г.п.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Мирный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50017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b="1" i="1" u="sng" dirty="0" smtClean="0"/>
              <a:t>Участие  в муниципальной программе  </a:t>
            </a:r>
          </a:p>
          <a:p>
            <a:pPr algn="ctr">
              <a:buNone/>
            </a:pPr>
            <a:r>
              <a:rPr lang="ru-RU" b="1" i="1" u="sng" dirty="0" smtClean="0"/>
              <a:t>«Безопасный район»</a:t>
            </a:r>
          </a:p>
          <a:p>
            <a:pPr>
              <a:buNone/>
            </a:pPr>
            <a:r>
              <a:rPr lang="ru-RU" b="1" i="1" dirty="0" smtClean="0"/>
              <a:t>Установка камер наблюдения</a:t>
            </a:r>
          </a:p>
        </p:txBody>
      </p:sp>
      <p:pic>
        <p:nvPicPr>
          <p:cNvPr id="10" name="Рисунок 9" descr="http://www.ip-ssp.net/sites/default/files/styles/full_post/public/76-77-mainimg.jpg?itok=vztW497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429000"/>
            <a:ext cx="4738721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ejin.ru/wp-content/uploads/2017/09/26-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38576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1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0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9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3747</TotalTime>
  <Words>890</Words>
  <Application>Microsoft Office PowerPoint</Application>
  <PresentationFormat>Экран (4:3)</PresentationFormat>
  <Paragraphs>208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г.п. Мирный на период до 2030 года</vt:lpstr>
      <vt:lpstr>СТРАТЕГИЯ РАЗВИТИЯ МУНИЦИПАЛЬНОГО  РАЙОНА КРАСНОЯРСКИЙ г.п. Мирный на период до 2030 года</vt:lpstr>
      <vt:lpstr>СТРАТЕГИЯ РАЗВИТИЯ МУНИЦИПАЛЬНОГО  РАЙОНА КРАСНОЯРСКИЙ г.п. Мирный на период до 2030 года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749</cp:revision>
  <cp:lastPrinted>2018-06-14T12:04:34Z</cp:lastPrinted>
  <dcterms:created xsi:type="dcterms:W3CDTF">2018-03-03T07:15:05Z</dcterms:created>
  <dcterms:modified xsi:type="dcterms:W3CDTF">2018-08-07T12:11:45Z</dcterms:modified>
</cp:coreProperties>
</file>