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6"/>
  </p:notesMasterIdLst>
  <p:handoutMasterIdLst>
    <p:handoutMasterId r:id="rId37"/>
  </p:handoutMasterIdLst>
  <p:sldIdLst>
    <p:sldId id="476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30" r:id="rId25"/>
    <p:sldId id="448" r:id="rId26"/>
    <p:sldId id="451" r:id="rId27"/>
    <p:sldId id="445" r:id="rId28"/>
    <p:sldId id="452" r:id="rId29"/>
    <p:sldId id="453" r:id="rId30"/>
    <p:sldId id="438" r:id="rId31"/>
    <p:sldId id="441" r:id="rId32"/>
    <p:sldId id="450" r:id="rId33"/>
    <p:sldId id="477" r:id="rId34"/>
    <p:sldId id="478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86" autoAdjust="0"/>
  </p:normalViewPr>
  <p:slideViewPr>
    <p:cSldViewPr>
      <p:cViewPr>
        <p:scale>
          <a:sx n="80" d="100"/>
          <a:sy n="80" d="100"/>
        </p:scale>
        <p:origin x="-1680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86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1.9000000000000062E-2</c:v>
                </c:pt>
                <c:pt idx="1">
                  <c:v>1.9000000000000062E-2</c:v>
                </c:pt>
                <c:pt idx="2">
                  <c:v>3.7000000000000172E-2</c:v>
                </c:pt>
                <c:pt idx="3">
                  <c:v>9.3000000000000402E-2</c:v>
                </c:pt>
                <c:pt idx="4">
                  <c:v>9.3000000000000402E-2</c:v>
                </c:pt>
                <c:pt idx="5">
                  <c:v>0.11100000000000018</c:v>
                </c:pt>
                <c:pt idx="6">
                  <c:v>0.63000000000000245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64526976"/>
        <c:axId val="64536960"/>
      </c:barChart>
      <c:catAx>
        <c:axId val="645269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4536960"/>
        <c:crosses val="autoZero"/>
        <c:auto val="1"/>
        <c:lblAlgn val="ctr"/>
        <c:lblOffset val="100"/>
      </c:catAx>
      <c:valAx>
        <c:axId val="64536960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6452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91"/>
          <c:y val="0.25013115508610173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64"/>
                  <c:y val="-0.19086713887100276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0.65100000000000235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41"/>
          <c:h val="0.59377872632950701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55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92939008"/>
        <c:axId val="93584384"/>
      </c:barChart>
      <c:valAx>
        <c:axId val="93584384"/>
        <c:scaling>
          <c:orientation val="minMax"/>
        </c:scaling>
        <c:axPos val="t"/>
        <c:numFmt formatCode="0.0%" sourceLinked="1"/>
        <c:tickLblPos val="nextTo"/>
        <c:crossAx val="92939008"/>
        <c:crosses val="autoZero"/>
        <c:crossBetween val="between"/>
      </c:valAx>
      <c:catAx>
        <c:axId val="92939008"/>
        <c:scaling>
          <c:orientation val="maxMin"/>
        </c:scaling>
        <c:axPos val="l"/>
        <c:numFmt formatCode="General" sourceLinked="0"/>
        <c:tickLblPos val="nextTo"/>
        <c:crossAx val="93584384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43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0.15900000000000064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44"/>
          <c:w val="0.36104546620977834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C7624789-40F4-4EB4-B84F-40BAAE41A472}" type="presOf" srcId="{A1F53388-B0E1-44AF-9CB6-C66DE2C2CCCD}" destId="{6A64C484-80B1-40D4-9246-9051F9166A9D}" srcOrd="0" destOrd="0" presId="urn:microsoft.com/office/officeart/2005/8/layout/pyramid2"/>
    <dgm:cxn modelId="{A525DD65-A513-42B7-A30C-68F096B8DF65}" type="presOf" srcId="{948EB334-DCAF-4DE4-873D-990A481CEBFA}" destId="{3E5C98CC-2423-4560-BD8C-5434E028E169}" srcOrd="0" destOrd="0" presId="urn:microsoft.com/office/officeart/2005/8/layout/pyramid2"/>
    <dgm:cxn modelId="{8DE474AE-5B23-4C7E-9968-57AE21810963}" type="presOf" srcId="{9022B9AA-D165-40B2-B3F2-80BCDBAE1B26}" destId="{83D1DA63-8707-46EF-827D-018D3EC38641}" srcOrd="0" destOrd="0" presId="urn:microsoft.com/office/officeart/2005/8/layout/pyramid2"/>
    <dgm:cxn modelId="{C3DFCC57-E4A6-4EA9-9117-6195A7784FE5}" type="presOf" srcId="{18D4CD6B-32EC-4930-83B0-9B2C76CEAEFC}" destId="{FA933220-A4B7-4936-BF6F-651ECDFF86E5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F139BABF-C2FE-4D9B-973C-9E60BCFE176D}" type="presParOf" srcId="{FA933220-A4B7-4936-BF6F-651ECDFF86E5}" destId="{DF98F4B3-C5DC-4418-825C-7C14DD9DF146}" srcOrd="0" destOrd="0" presId="urn:microsoft.com/office/officeart/2005/8/layout/pyramid2"/>
    <dgm:cxn modelId="{1BECEDEA-12B1-442D-978D-1178593C236C}" type="presParOf" srcId="{FA933220-A4B7-4936-BF6F-651ECDFF86E5}" destId="{356110CA-466D-41E2-B6FA-422FA4D1AF92}" srcOrd="1" destOrd="0" presId="urn:microsoft.com/office/officeart/2005/8/layout/pyramid2"/>
    <dgm:cxn modelId="{4BD97FE5-1F3A-407D-A49C-E54DA0CCAD80}" type="presParOf" srcId="{356110CA-466D-41E2-B6FA-422FA4D1AF92}" destId="{83D1DA63-8707-46EF-827D-018D3EC38641}" srcOrd="0" destOrd="0" presId="urn:microsoft.com/office/officeart/2005/8/layout/pyramid2"/>
    <dgm:cxn modelId="{8CAA1D2A-C084-4F31-B374-42193365D7E9}" type="presParOf" srcId="{356110CA-466D-41E2-B6FA-422FA4D1AF92}" destId="{E602FF1E-8125-410D-8D76-7AE4F90CB2DE}" srcOrd="1" destOrd="0" presId="urn:microsoft.com/office/officeart/2005/8/layout/pyramid2"/>
    <dgm:cxn modelId="{A3E433DF-41D7-4279-9840-8F929DCB33A4}" type="presParOf" srcId="{356110CA-466D-41E2-B6FA-422FA4D1AF92}" destId="{6A64C484-80B1-40D4-9246-9051F9166A9D}" srcOrd="2" destOrd="0" presId="urn:microsoft.com/office/officeart/2005/8/layout/pyramid2"/>
    <dgm:cxn modelId="{E3EAD1DA-1044-4479-9C0B-58453003486F}" type="presParOf" srcId="{356110CA-466D-41E2-B6FA-422FA4D1AF92}" destId="{5152B5CE-E669-4C69-8361-60926E507943}" srcOrd="3" destOrd="0" presId="urn:microsoft.com/office/officeart/2005/8/layout/pyramid2"/>
    <dgm:cxn modelId="{B939A48A-14D4-4207-85EC-3FCA5629F230}" type="presParOf" srcId="{356110CA-466D-41E2-B6FA-422FA4D1AF92}" destId="{3E5C98CC-2423-4560-BD8C-5434E028E169}" srcOrd="4" destOrd="0" presId="urn:microsoft.com/office/officeart/2005/8/layout/pyramid2"/>
    <dgm:cxn modelId="{CF6499CD-9AC5-4B23-884B-876AC380797A}" type="presParOf" srcId="{356110CA-466D-41E2-B6FA-422FA4D1AF92}" destId="{BF4667FB-9FD4-483B-8DC2-88792363D5F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40AED-096D-4472-B03F-DD94CBFC6EDF}" type="presOf" srcId="{828539F8-766D-4519-93BB-6DF782C1C003}" destId="{247F3386-B0E1-4FE5-9136-CD570D45F9AE}" srcOrd="0" destOrd="0" presId="urn:microsoft.com/office/officeart/2005/8/layout/vList2"/>
    <dgm:cxn modelId="{827A5F52-D596-4726-937F-A43B49B02DF7}" type="presOf" srcId="{1345613D-C691-4A56-B500-5338364956CA}" destId="{5A9C5F84-3A74-45B1-BF18-E645A81646C8}" srcOrd="0" destOrd="0" presId="urn:microsoft.com/office/officeart/2005/8/layout/vList2"/>
    <dgm:cxn modelId="{E10B47B0-7D79-4CD4-86C5-27FB7EBAC9B2}" type="presOf" srcId="{CB84E9E0-A49E-48AF-A110-DC372E89EEDE}" destId="{1FAB048C-8B8F-4BE0-99AE-66466C09E958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7C5E0036-5BA5-4C9D-8F87-D481D65F62F6}" type="presOf" srcId="{10E102C5-B5C7-4F7C-9BB6-BDA1412AFBB2}" destId="{B6A9C5D5-6716-49FA-AE91-69E69AE13979}" srcOrd="0" destOrd="0" presId="urn:microsoft.com/office/officeart/2005/8/layout/vList2"/>
    <dgm:cxn modelId="{3720885B-622B-4FA8-A871-C52671EDF721}" type="presOf" srcId="{EE99CE86-28AA-43D9-BCCB-9FEE614EBF09}" destId="{DBBC4595-110E-432C-9F96-7DC5DFFE1867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1CF525BF-4CC6-4F6E-892D-8A10F8AC9230}" type="presOf" srcId="{1065B366-A010-401F-B028-15FFE482F27F}" destId="{FB6FAF87-3908-4693-90F2-E7A41532A76A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799FF75A-BF5F-4477-A726-636D793127BB}" type="presParOf" srcId="{B6A9C5D5-6716-49FA-AE91-69E69AE13979}" destId="{5A9C5F84-3A74-45B1-BF18-E645A81646C8}" srcOrd="0" destOrd="0" presId="urn:microsoft.com/office/officeart/2005/8/layout/vList2"/>
    <dgm:cxn modelId="{D657D390-582E-4226-B593-3C0D1EA4EA9F}" type="presParOf" srcId="{B6A9C5D5-6716-49FA-AE91-69E69AE13979}" destId="{1FAB048C-8B8F-4BE0-99AE-66466C09E958}" srcOrd="1" destOrd="0" presId="urn:microsoft.com/office/officeart/2005/8/layout/vList2"/>
    <dgm:cxn modelId="{01BDDD25-0D4C-4B1C-AA23-9908576A91D0}" type="presParOf" srcId="{B6A9C5D5-6716-49FA-AE91-69E69AE13979}" destId="{FB6FAF87-3908-4693-90F2-E7A41532A76A}" srcOrd="2" destOrd="0" presId="urn:microsoft.com/office/officeart/2005/8/layout/vList2"/>
    <dgm:cxn modelId="{718AACCB-A726-4649-89E2-B17487410104}" type="presParOf" srcId="{B6A9C5D5-6716-49FA-AE91-69E69AE13979}" destId="{DBBC4595-110E-432C-9F96-7DC5DFFE1867}" srcOrd="3" destOrd="0" presId="urn:microsoft.com/office/officeart/2005/8/layout/vList2"/>
    <dgm:cxn modelId="{36CFA4C7-5CC1-45E0-8C2C-00D101AA01C3}" type="presParOf" srcId="{B6A9C5D5-6716-49FA-AE91-69E69AE13979}" destId="{247F3386-B0E1-4FE5-9136-CD570D45F9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 custLinFactNeighborX="868" custLinFactNeighborY="-2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3427" custLinFactNeighborY="2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 custLinFactNeighborY="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 custLinFactNeighborY="16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E4855-CD60-400E-AA8F-2157FC3D05F4}" type="presOf" srcId="{1065B366-A010-401F-B028-15FFE482F27F}" destId="{FB6FAF87-3908-4693-90F2-E7A41532A76A}" srcOrd="0" destOrd="0" presId="urn:microsoft.com/office/officeart/2005/8/layout/vList2"/>
    <dgm:cxn modelId="{3DA28FC5-FCFE-4FB3-BCAE-12D093511988}" type="presOf" srcId="{10E102C5-B5C7-4F7C-9BB6-BDA1412AFBB2}" destId="{B6A9C5D5-6716-49FA-AE91-69E69AE13979}" srcOrd="0" destOrd="0" presId="urn:microsoft.com/office/officeart/2005/8/layout/vList2"/>
    <dgm:cxn modelId="{967C065B-AD76-4369-B222-44ABA041FF5C}" type="presOf" srcId="{828539F8-766D-4519-93BB-6DF782C1C003}" destId="{247F3386-B0E1-4FE5-9136-CD570D45F9AE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92CBBA7D-5859-4270-B86B-75FAEC6F36C5}" type="presOf" srcId="{CB84E9E0-A49E-48AF-A110-DC372E89EEDE}" destId="{1FAB048C-8B8F-4BE0-99AE-66466C09E958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2C4644B1-63FD-4795-AA5E-8D0626FD92D1}" type="presOf" srcId="{EE99CE86-28AA-43D9-BCCB-9FEE614EBF09}" destId="{DBBC4595-110E-432C-9F96-7DC5DFFE1867}" srcOrd="0" destOrd="0" presId="urn:microsoft.com/office/officeart/2005/8/layout/vList2"/>
    <dgm:cxn modelId="{CF887229-D4F8-4390-BD35-65FC6206015C}" type="presOf" srcId="{1345613D-C691-4A56-B500-5338364956CA}" destId="{5A9C5F84-3A74-45B1-BF18-E645A81646C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C8CCA17A-EC02-4CF8-BE51-287A63E483E0}" type="presParOf" srcId="{B6A9C5D5-6716-49FA-AE91-69E69AE13979}" destId="{5A9C5F84-3A74-45B1-BF18-E645A81646C8}" srcOrd="0" destOrd="0" presId="urn:microsoft.com/office/officeart/2005/8/layout/vList2"/>
    <dgm:cxn modelId="{14D528C4-4088-4B9D-9668-085F36F79D9C}" type="presParOf" srcId="{B6A9C5D5-6716-49FA-AE91-69E69AE13979}" destId="{1FAB048C-8B8F-4BE0-99AE-66466C09E958}" srcOrd="1" destOrd="0" presId="urn:microsoft.com/office/officeart/2005/8/layout/vList2"/>
    <dgm:cxn modelId="{4F1D6B1F-DCDC-40EF-8B16-F630906110E1}" type="presParOf" srcId="{B6A9C5D5-6716-49FA-AE91-69E69AE13979}" destId="{FB6FAF87-3908-4693-90F2-E7A41532A76A}" srcOrd="2" destOrd="0" presId="urn:microsoft.com/office/officeart/2005/8/layout/vList2"/>
    <dgm:cxn modelId="{E864158B-E224-4EA0-9E41-4A66FBB20871}" type="presParOf" srcId="{B6A9C5D5-6716-49FA-AE91-69E69AE13979}" destId="{DBBC4595-110E-432C-9F96-7DC5DFFE1867}" srcOrd="3" destOrd="0" presId="urn:microsoft.com/office/officeart/2005/8/layout/vList2"/>
    <dgm:cxn modelId="{3CE49926-6DEB-4C80-9E8E-1912081462C4}" type="presParOf" srcId="{B6A9C5D5-6716-49FA-AE91-69E69AE13979}" destId="{247F3386-B0E1-4FE5-9136-CD570D45F9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814DE-3AD2-4457-A3BB-5143FCFF7476}" type="presOf" srcId="{EE99CE86-28AA-43D9-BCCB-9FEE614EBF09}" destId="{DBBC4595-110E-432C-9F96-7DC5DFFE1867}" srcOrd="0" destOrd="0" presId="urn:microsoft.com/office/officeart/2005/8/layout/vList2"/>
    <dgm:cxn modelId="{8D7FE6D3-D8B3-4DF4-907D-D4DC40A39497}" type="presOf" srcId="{1065B366-A010-401F-B028-15FFE482F27F}" destId="{FB6FAF87-3908-4693-90F2-E7A41532A76A}" srcOrd="0" destOrd="0" presId="urn:microsoft.com/office/officeart/2005/8/layout/vList2"/>
    <dgm:cxn modelId="{F3B591C1-797D-4CA4-A728-DBD6C04453D0}" type="presOf" srcId="{10E102C5-B5C7-4F7C-9BB6-BDA1412AFBB2}" destId="{B6A9C5D5-6716-49FA-AE91-69E69AE13979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2B174CBA-7B7A-4327-B64D-A8F3BB132C7C}" type="presOf" srcId="{CB84E9E0-A49E-48AF-A110-DC372E89EEDE}" destId="{1FAB048C-8B8F-4BE0-99AE-66466C09E958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50D06DED-F034-498D-BF8D-00AAEA229DEB}" type="presOf" srcId="{1345613D-C691-4A56-B500-5338364956CA}" destId="{5A9C5F84-3A74-45B1-BF18-E645A81646C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E03F1426-3421-4A7D-98C3-A7F2BE33E68D}" type="presParOf" srcId="{B6A9C5D5-6716-49FA-AE91-69E69AE13979}" destId="{5A9C5F84-3A74-45B1-BF18-E645A81646C8}" srcOrd="0" destOrd="0" presId="urn:microsoft.com/office/officeart/2005/8/layout/vList2"/>
    <dgm:cxn modelId="{E8E98866-BEE0-476B-8138-ED1EA34FB043}" type="presParOf" srcId="{B6A9C5D5-6716-49FA-AE91-69E69AE13979}" destId="{1FAB048C-8B8F-4BE0-99AE-66466C09E958}" srcOrd="1" destOrd="0" presId="urn:microsoft.com/office/officeart/2005/8/layout/vList2"/>
    <dgm:cxn modelId="{D0E564C6-C1B2-4D39-8E11-F6EFB403D568}" type="presParOf" srcId="{B6A9C5D5-6716-49FA-AE91-69E69AE13979}" destId="{FB6FAF87-3908-4693-90F2-E7A41532A76A}" srcOrd="2" destOrd="0" presId="urn:microsoft.com/office/officeart/2005/8/layout/vList2"/>
    <dgm:cxn modelId="{77986AAF-5D44-4D0B-AED7-CEE2932BF0D9}" type="presParOf" srcId="{B6A9C5D5-6716-49FA-AE91-69E69AE13979}" destId="{DBBC4595-110E-432C-9F96-7DC5DFFE18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8675E-651C-4619-BF52-0238C9AB051F}" type="presOf" srcId="{005CA112-CA7D-4C67-A65C-4543F2D60F80}" destId="{A1C4C3AE-9812-4A84-B512-5EE81D8473E4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F0791846-EA96-4A5A-9A3D-10972C3959AA}" type="presOf" srcId="{AF06A139-12EC-4C58-A185-74EAA53C171D}" destId="{75269568-1281-4F23-816A-6E649FB6C1E0}" srcOrd="0" destOrd="0" presId="urn:microsoft.com/office/officeart/2005/8/layout/radial2"/>
    <dgm:cxn modelId="{B5921420-18B4-40DA-BA28-E058E4F46672}" type="presOf" srcId="{409DCAEB-80EC-4ECF-BC1F-8219811420B4}" destId="{6E9CECCF-19DF-4289-9475-F3501516FCFA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F69AEFE5-E363-4DFC-BD5A-16CD239858C6}" type="presOf" srcId="{75D5F9A8-772E-44A7-90E8-D3BE28AEC696}" destId="{519E0F9D-0EC1-4C13-8022-5B0AFC643579}" srcOrd="0" destOrd="0" presId="urn:microsoft.com/office/officeart/2005/8/layout/radial2"/>
    <dgm:cxn modelId="{894B8501-D01E-449D-885D-921675883A88}" type="presOf" srcId="{B995FC6E-092E-4A4C-B132-DE10A78835B9}" destId="{1BADD640-5163-456F-9798-4DF1D98C6FCF}" srcOrd="0" destOrd="0" presId="urn:microsoft.com/office/officeart/2005/8/layout/radial2"/>
    <dgm:cxn modelId="{B2B96237-57A4-43F0-B847-9FCA4E2E5205}" type="presOf" srcId="{608768F9-E925-4C5B-81A6-051E476B5851}" destId="{FE374041-6707-4DF5-B777-118C42D9EA5F}" srcOrd="0" destOrd="0" presId="urn:microsoft.com/office/officeart/2005/8/layout/radial2"/>
    <dgm:cxn modelId="{245420D6-9218-490C-BD89-C15DB0067B84}" type="presOf" srcId="{737A912A-48BF-4DE7-9C81-0E758FD68DAF}" destId="{52158486-117B-4247-A3C8-5E79A9109DBB}" srcOrd="0" destOrd="0" presId="urn:microsoft.com/office/officeart/2005/8/layout/radial2"/>
    <dgm:cxn modelId="{05D9B912-6960-49DD-85C3-E72FE44672B9}" type="presParOf" srcId="{52158486-117B-4247-A3C8-5E79A9109DBB}" destId="{FBFB1269-C058-4980-B898-0591DC480CF5}" srcOrd="0" destOrd="0" presId="urn:microsoft.com/office/officeart/2005/8/layout/radial2"/>
    <dgm:cxn modelId="{923E2117-3181-47B1-8431-1BA9EE49E9BB}" type="presParOf" srcId="{FBFB1269-C058-4980-B898-0591DC480CF5}" destId="{F1E9FD61-33AD-42E0-AF49-07962E870977}" srcOrd="0" destOrd="0" presId="urn:microsoft.com/office/officeart/2005/8/layout/radial2"/>
    <dgm:cxn modelId="{4AF92BD3-9D4E-424C-8A96-033D77602EB2}" type="presParOf" srcId="{F1E9FD61-33AD-42E0-AF49-07962E870977}" destId="{17B49C03-613F-4EC6-ADF4-628CDFE3199A}" srcOrd="0" destOrd="0" presId="urn:microsoft.com/office/officeart/2005/8/layout/radial2"/>
    <dgm:cxn modelId="{2DB46355-43C4-4138-B2F7-E4E1671B4993}" type="presParOf" srcId="{F1E9FD61-33AD-42E0-AF49-07962E870977}" destId="{B96FA3FD-6B5A-4F2B-B5A5-0A57BAF2F790}" srcOrd="1" destOrd="0" presId="urn:microsoft.com/office/officeart/2005/8/layout/radial2"/>
    <dgm:cxn modelId="{2A345184-5C30-4221-B3BE-9DF33217ABB5}" type="presParOf" srcId="{FBFB1269-C058-4980-B898-0591DC480CF5}" destId="{FE374041-6707-4DF5-B777-118C42D9EA5F}" srcOrd="1" destOrd="0" presId="urn:microsoft.com/office/officeart/2005/8/layout/radial2"/>
    <dgm:cxn modelId="{5017F4FB-5E57-43D1-8197-01853ABDF90C}" type="presParOf" srcId="{FBFB1269-C058-4980-B898-0591DC480CF5}" destId="{8CD666C2-CD94-4E90-B173-2C7C63C9A7AF}" srcOrd="2" destOrd="0" presId="urn:microsoft.com/office/officeart/2005/8/layout/radial2"/>
    <dgm:cxn modelId="{04891384-55E0-455D-8A41-000E0269DC55}" type="presParOf" srcId="{8CD666C2-CD94-4E90-B173-2C7C63C9A7AF}" destId="{75269568-1281-4F23-816A-6E649FB6C1E0}" srcOrd="0" destOrd="0" presId="urn:microsoft.com/office/officeart/2005/8/layout/radial2"/>
    <dgm:cxn modelId="{2E505368-4B0C-4193-AAB3-89871B8DC95B}" type="presParOf" srcId="{8CD666C2-CD94-4E90-B173-2C7C63C9A7AF}" destId="{6F6AE244-13D8-4352-8158-6A4EA41D4028}" srcOrd="1" destOrd="0" presId="urn:microsoft.com/office/officeart/2005/8/layout/radial2"/>
    <dgm:cxn modelId="{44C46B6C-4628-4B2A-A3DE-8F16CC1B48CF}" type="presParOf" srcId="{FBFB1269-C058-4980-B898-0591DC480CF5}" destId="{A1C4C3AE-9812-4A84-B512-5EE81D8473E4}" srcOrd="3" destOrd="0" presId="urn:microsoft.com/office/officeart/2005/8/layout/radial2"/>
    <dgm:cxn modelId="{EC0C22DE-1512-4214-AAA5-15342DF468C6}" type="presParOf" srcId="{FBFB1269-C058-4980-B898-0591DC480CF5}" destId="{3631D5FD-549D-4087-842B-B8CF06FCE2B2}" srcOrd="4" destOrd="0" presId="urn:microsoft.com/office/officeart/2005/8/layout/radial2"/>
    <dgm:cxn modelId="{7D39BC8B-95E1-42E0-A4C4-4A270D76A3D8}" type="presParOf" srcId="{3631D5FD-549D-4087-842B-B8CF06FCE2B2}" destId="{6E9CECCF-19DF-4289-9475-F3501516FCFA}" srcOrd="0" destOrd="0" presId="urn:microsoft.com/office/officeart/2005/8/layout/radial2"/>
    <dgm:cxn modelId="{AD724D41-3336-40C5-B287-A10F2938A158}" type="presParOf" srcId="{3631D5FD-549D-4087-842B-B8CF06FCE2B2}" destId="{CBE629B7-2A86-4114-9446-C0F4CB4201FA}" srcOrd="1" destOrd="0" presId="urn:microsoft.com/office/officeart/2005/8/layout/radial2"/>
    <dgm:cxn modelId="{CE873C8F-9687-42A4-9426-8687C2ACFFA7}" type="presParOf" srcId="{FBFB1269-C058-4980-B898-0591DC480CF5}" destId="{1BADD640-5163-456F-9798-4DF1D98C6FCF}" srcOrd="5" destOrd="0" presId="urn:microsoft.com/office/officeart/2005/8/layout/radial2"/>
    <dgm:cxn modelId="{0C7CB85A-7A80-46EC-BA71-1E786B4AEE0E}" type="presParOf" srcId="{FBFB1269-C058-4980-B898-0591DC480CF5}" destId="{916A5EED-2C61-401F-8B0B-D00AD6143099}" srcOrd="6" destOrd="0" presId="urn:microsoft.com/office/officeart/2005/8/layout/radial2"/>
    <dgm:cxn modelId="{9213A3F9-D3F0-470A-9AFF-C2D92653FC10}" type="presParOf" srcId="{916A5EED-2C61-401F-8B0B-D00AD6143099}" destId="{519E0F9D-0EC1-4C13-8022-5B0AFC643579}" srcOrd="0" destOrd="0" presId="urn:microsoft.com/office/officeart/2005/8/layout/radial2"/>
    <dgm:cxn modelId="{BB33516E-37D0-45AD-A07E-C50C80D950C8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815106-B7C5-4E39-9D7E-4AE3CF236C89}" type="presOf" srcId="{55A2697F-C88A-45FC-B2FF-A5301533EDD2}" destId="{D357A121-7D3E-4209-B637-9BE36C4CB329}" srcOrd="0" destOrd="0" presId="urn:microsoft.com/office/officeart/2005/8/layout/venn1"/>
    <dgm:cxn modelId="{1A27769F-D750-454F-8E50-63944583A715}" type="presOf" srcId="{0433163E-E94B-44A5-8058-EC2E2834E64A}" destId="{7AE6D122-2E38-4C88-896F-7A91DDD58474}" srcOrd="0" destOrd="0" presId="urn:microsoft.com/office/officeart/2005/8/layout/venn1"/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63CC018A-4ECE-4C9A-A2F7-2BE4244423BF}" type="presOf" srcId="{14B73257-FC52-43AF-80E2-E0B3BB1F2AC3}" destId="{47479742-E12A-419B-B45B-5ACD111715DF}" srcOrd="1" destOrd="0" presId="urn:microsoft.com/office/officeart/2005/8/layout/venn1"/>
    <dgm:cxn modelId="{D046A0F9-45F4-41C4-ACF9-C814AE8959FE}" type="presOf" srcId="{0433163E-E94B-44A5-8058-EC2E2834E64A}" destId="{8206C8F1-4A77-4154-8EAD-CC3DA3D5C780}" srcOrd="1" destOrd="0" presId="urn:microsoft.com/office/officeart/2005/8/layout/venn1"/>
    <dgm:cxn modelId="{B3D72AB4-03DC-4083-8151-48E02ACCA64C}" type="presOf" srcId="{55A2697F-C88A-45FC-B2FF-A5301533EDD2}" destId="{4127C8DE-D336-460A-B5F2-F55BC2EC9E24}" srcOrd="1" destOrd="0" presId="urn:microsoft.com/office/officeart/2005/8/layout/venn1"/>
    <dgm:cxn modelId="{0F5D6DDB-5F7C-4347-8196-0BB1FC2DDD3C}" type="presOf" srcId="{14B73257-FC52-43AF-80E2-E0B3BB1F2AC3}" destId="{596AF296-F287-4713-9B49-20A51BC870A4}" srcOrd="0" destOrd="0" presId="urn:microsoft.com/office/officeart/2005/8/layout/venn1"/>
    <dgm:cxn modelId="{4775636E-CB60-48BC-8BB1-B6E07CA7A3A7}" type="presOf" srcId="{AF441078-4F73-4374-A98E-524A4E6D7841}" destId="{E3A49407-C271-4554-9AEA-F6B457D33794}" srcOrd="0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6A2A237F-7E67-45EB-AD71-B4C0E9721BB4}" type="presParOf" srcId="{E3A49407-C271-4554-9AEA-F6B457D33794}" destId="{596AF296-F287-4713-9B49-20A51BC870A4}" srcOrd="0" destOrd="0" presId="urn:microsoft.com/office/officeart/2005/8/layout/venn1"/>
    <dgm:cxn modelId="{BF8D1871-4876-49EB-9ED1-7DD6A1F674CF}" type="presParOf" srcId="{E3A49407-C271-4554-9AEA-F6B457D33794}" destId="{47479742-E12A-419B-B45B-5ACD111715DF}" srcOrd="1" destOrd="0" presId="urn:microsoft.com/office/officeart/2005/8/layout/venn1"/>
    <dgm:cxn modelId="{39863F1A-EC5F-4209-97FF-F761EEFB502E}" type="presParOf" srcId="{E3A49407-C271-4554-9AEA-F6B457D33794}" destId="{7AE6D122-2E38-4C88-896F-7A91DDD58474}" srcOrd="2" destOrd="0" presId="urn:microsoft.com/office/officeart/2005/8/layout/venn1"/>
    <dgm:cxn modelId="{A3AC1325-F2E6-47DD-8793-15C228113A77}" type="presParOf" srcId="{E3A49407-C271-4554-9AEA-F6B457D33794}" destId="{8206C8F1-4A77-4154-8EAD-CC3DA3D5C780}" srcOrd="3" destOrd="0" presId="urn:microsoft.com/office/officeart/2005/8/layout/venn1"/>
    <dgm:cxn modelId="{16B25CE7-46EF-4138-B547-7104D1FBE57E}" type="presParOf" srcId="{E3A49407-C271-4554-9AEA-F6B457D33794}" destId="{D357A121-7D3E-4209-B637-9BE36C4CB329}" srcOrd="4" destOrd="0" presId="urn:microsoft.com/office/officeart/2005/8/layout/venn1"/>
    <dgm:cxn modelId="{BE474D14-7910-44A3-92AD-4F5C940C84F7}" type="presParOf" srcId="{E3A49407-C271-4554-9AEA-F6B457D33794}" destId="{4127C8DE-D336-460A-B5F2-F55BC2EC9E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2960A7F-2717-4D21-9AF2-6FB8BCBEA3CC}" type="presOf" srcId="{3E4909D0-6AFE-4960-874E-125A62F1B060}" destId="{A38EAD06-FD78-4789-A444-C5544B5FEE18}" srcOrd="0" destOrd="0" presId="urn:microsoft.com/office/officeart/2005/8/layout/cycle5"/>
    <dgm:cxn modelId="{8A75D245-DA11-476D-8D23-FB23F669B78C}" type="presOf" srcId="{B046F1D1-650D-4FEA-A927-360075C4E23F}" destId="{F0E4079F-C6D8-4C84-BEC7-D5E5C101293C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BFD295D2-38D9-4147-9870-78B4957CFCE8}" type="presOf" srcId="{FE4D2657-D838-493F-BDD9-A2A6B189207D}" destId="{EC20F297-ED06-48BD-9067-28D6904505D7}" srcOrd="0" destOrd="0" presId="urn:microsoft.com/office/officeart/2005/8/layout/cycle5"/>
    <dgm:cxn modelId="{7C48942F-0CEF-413C-8F31-F2D605AE9B1C}" type="presOf" srcId="{CE449F2D-2DE4-41AC-8E21-1C0856F82DDA}" destId="{118C8BA0-8C7C-425B-96E6-F4D939A5EB5A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55BD6AB9-F710-4841-B0EC-5E3AD3A78037}" type="presOf" srcId="{BBACBF4E-93EA-4F4A-9C01-B56642315319}" destId="{3990B26C-C05A-4EB6-B21E-ABFA824E16DD}" srcOrd="0" destOrd="0" presId="urn:microsoft.com/office/officeart/2005/8/layout/cycle5"/>
    <dgm:cxn modelId="{E4CE2036-8324-4AAE-8996-EDA7EAD91934}" type="presOf" srcId="{958F47A7-9A90-4E99-ACF4-922B1AD27FA9}" destId="{7CBCACFC-7B45-45E7-B3EC-313431AD8C41}" srcOrd="0" destOrd="0" presId="urn:microsoft.com/office/officeart/2005/8/layout/cycle5"/>
    <dgm:cxn modelId="{CBD3F05A-57D7-4A4C-8970-35A83A6D81F6}" type="presOf" srcId="{478B4DDD-C2B2-430B-801A-588FC589ECBC}" destId="{1D9C9DAB-61BC-46B8-965F-E7B407755D6C}" srcOrd="0" destOrd="0" presId="urn:microsoft.com/office/officeart/2005/8/layout/cycle5"/>
    <dgm:cxn modelId="{0E4FBED2-2AEE-4847-8B55-D8A564513950}" type="presOf" srcId="{2AD4F67E-0ADC-47A6-B845-19CDAD5BD4FD}" destId="{D935AB94-B69E-4BC3-96CA-B4795A3113F1}" srcOrd="0" destOrd="0" presId="urn:microsoft.com/office/officeart/2005/8/layout/cycle5"/>
    <dgm:cxn modelId="{2AB4CC65-B912-4E29-8597-AB620542590A}" type="presOf" srcId="{28CEBD4C-9E12-4239-9BB1-DB8BBAAA7943}" destId="{63F2BC51-3B0D-4B33-B508-9E04A905E447}" srcOrd="0" destOrd="0" presId="urn:microsoft.com/office/officeart/2005/8/layout/cycle5"/>
    <dgm:cxn modelId="{FFBBDEF4-E5C6-4428-A055-FD8169C957B3}" type="presOf" srcId="{A8CE3EBE-0DE4-4490-A279-294C9CEF099C}" destId="{003C10D9-8DA5-4767-86E5-67B8AA9F6F3F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E6B836AA-5375-4DE0-A1AD-ACA6A9FAEB21}" type="presOf" srcId="{8216D6AA-7CAE-47C8-A8B9-57B5B9B42A59}" destId="{A7041AF2-46A8-4243-B539-42B914EC3B61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BBBF5A06-29A0-4C94-842B-6806984999FE}" type="presOf" srcId="{0BFF64A5-0478-44EC-836E-E2BBF741941E}" destId="{625DBBAB-18BF-4D2B-8AEB-2378F1D5AEEB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B1DB7651-85B6-47BA-AB6B-C803BDA644FD}" type="presOf" srcId="{3BBD79D2-DBA2-4466-973E-87A0AAD38710}" destId="{73F1499A-B4EC-4F3E-880A-19B802EDFC9F}" srcOrd="0" destOrd="0" presId="urn:microsoft.com/office/officeart/2005/8/layout/cycle5"/>
    <dgm:cxn modelId="{D47C71DD-F9D1-428B-8B3B-994C27980DB7}" type="presParOf" srcId="{7CBCACFC-7B45-45E7-B3EC-313431AD8C41}" destId="{1D9C9DAB-61BC-46B8-965F-E7B407755D6C}" srcOrd="0" destOrd="0" presId="urn:microsoft.com/office/officeart/2005/8/layout/cycle5"/>
    <dgm:cxn modelId="{D0AE04CE-0CB9-4B04-B55C-4551B5DF50F1}" type="presParOf" srcId="{7CBCACFC-7B45-45E7-B3EC-313431AD8C41}" destId="{D716AC59-1138-4257-8EED-16DE5B75DEF3}" srcOrd="1" destOrd="0" presId="urn:microsoft.com/office/officeart/2005/8/layout/cycle5"/>
    <dgm:cxn modelId="{C1A36F43-F80C-436C-A46F-F783F35FD576}" type="presParOf" srcId="{7CBCACFC-7B45-45E7-B3EC-313431AD8C41}" destId="{118C8BA0-8C7C-425B-96E6-F4D939A5EB5A}" srcOrd="2" destOrd="0" presId="urn:microsoft.com/office/officeart/2005/8/layout/cycle5"/>
    <dgm:cxn modelId="{874368CD-742B-4BF7-9B63-C522170BF9CE}" type="presParOf" srcId="{7CBCACFC-7B45-45E7-B3EC-313431AD8C41}" destId="{625DBBAB-18BF-4D2B-8AEB-2378F1D5AEEB}" srcOrd="3" destOrd="0" presId="urn:microsoft.com/office/officeart/2005/8/layout/cycle5"/>
    <dgm:cxn modelId="{B106F1D2-4188-4ACB-A3FE-D2897040FA9F}" type="presParOf" srcId="{7CBCACFC-7B45-45E7-B3EC-313431AD8C41}" destId="{5F801578-6ADD-480E-963B-CCBFB4F5B2E4}" srcOrd="4" destOrd="0" presId="urn:microsoft.com/office/officeart/2005/8/layout/cycle5"/>
    <dgm:cxn modelId="{3EF5B271-AFCB-4ABF-B213-605D7CBAE0DD}" type="presParOf" srcId="{7CBCACFC-7B45-45E7-B3EC-313431AD8C41}" destId="{3990B26C-C05A-4EB6-B21E-ABFA824E16DD}" srcOrd="5" destOrd="0" presId="urn:microsoft.com/office/officeart/2005/8/layout/cycle5"/>
    <dgm:cxn modelId="{BBBCBAA4-5FBA-4DC5-A65E-37083A541638}" type="presParOf" srcId="{7CBCACFC-7B45-45E7-B3EC-313431AD8C41}" destId="{D935AB94-B69E-4BC3-96CA-B4795A3113F1}" srcOrd="6" destOrd="0" presId="urn:microsoft.com/office/officeart/2005/8/layout/cycle5"/>
    <dgm:cxn modelId="{AF4BF62E-989B-43BE-89B8-3E4FC7B15834}" type="presParOf" srcId="{7CBCACFC-7B45-45E7-B3EC-313431AD8C41}" destId="{9B2F77ED-72C2-4325-970C-2BB7D4266540}" srcOrd="7" destOrd="0" presId="urn:microsoft.com/office/officeart/2005/8/layout/cycle5"/>
    <dgm:cxn modelId="{0F3F3579-389A-4E38-9435-DC37B72DA14B}" type="presParOf" srcId="{7CBCACFC-7B45-45E7-B3EC-313431AD8C41}" destId="{63F2BC51-3B0D-4B33-B508-9E04A905E447}" srcOrd="8" destOrd="0" presId="urn:microsoft.com/office/officeart/2005/8/layout/cycle5"/>
    <dgm:cxn modelId="{644C7713-554C-4DE0-A5D9-8BDCD1E7EDA7}" type="presParOf" srcId="{7CBCACFC-7B45-45E7-B3EC-313431AD8C41}" destId="{A38EAD06-FD78-4789-A444-C5544B5FEE18}" srcOrd="9" destOrd="0" presId="urn:microsoft.com/office/officeart/2005/8/layout/cycle5"/>
    <dgm:cxn modelId="{C0B556D6-9DE3-4469-B271-DEE7BA9CC8A3}" type="presParOf" srcId="{7CBCACFC-7B45-45E7-B3EC-313431AD8C41}" destId="{9BADACC3-95B8-4B40-A627-4E51B3A7745A}" srcOrd="10" destOrd="0" presId="urn:microsoft.com/office/officeart/2005/8/layout/cycle5"/>
    <dgm:cxn modelId="{4190FF38-BB82-4DB5-84ED-02452F0BBD03}" type="presParOf" srcId="{7CBCACFC-7B45-45E7-B3EC-313431AD8C41}" destId="{F0E4079F-C6D8-4C84-BEC7-D5E5C101293C}" srcOrd="11" destOrd="0" presId="urn:microsoft.com/office/officeart/2005/8/layout/cycle5"/>
    <dgm:cxn modelId="{96105257-F138-41C7-B2A0-B6141D3302B7}" type="presParOf" srcId="{7CBCACFC-7B45-45E7-B3EC-313431AD8C41}" destId="{EC20F297-ED06-48BD-9067-28D6904505D7}" srcOrd="12" destOrd="0" presId="urn:microsoft.com/office/officeart/2005/8/layout/cycle5"/>
    <dgm:cxn modelId="{9D683C84-DC15-443F-8799-868D2650B1E0}" type="presParOf" srcId="{7CBCACFC-7B45-45E7-B3EC-313431AD8C41}" destId="{C73153E1-E8DE-44BA-9D67-A3BBD251AAFE}" srcOrd="13" destOrd="0" presId="urn:microsoft.com/office/officeart/2005/8/layout/cycle5"/>
    <dgm:cxn modelId="{DA88D8F5-8A28-490D-A472-001AA8C3D89A}" type="presParOf" srcId="{7CBCACFC-7B45-45E7-B3EC-313431AD8C41}" destId="{003C10D9-8DA5-4767-86E5-67B8AA9F6F3F}" srcOrd="14" destOrd="0" presId="urn:microsoft.com/office/officeart/2005/8/layout/cycle5"/>
    <dgm:cxn modelId="{202DCA72-DC33-48B9-951A-759F90663BA7}" type="presParOf" srcId="{7CBCACFC-7B45-45E7-B3EC-313431AD8C41}" destId="{73F1499A-B4EC-4F3E-880A-19B802EDFC9F}" srcOrd="15" destOrd="0" presId="urn:microsoft.com/office/officeart/2005/8/layout/cycle5"/>
    <dgm:cxn modelId="{92AC1AF4-16E6-46F2-80FD-F51787EA294D}" type="presParOf" srcId="{7CBCACFC-7B45-45E7-B3EC-313431AD8C41}" destId="{B5320FDE-AB5D-43C4-BD96-4DDFBC299FF3}" srcOrd="16" destOrd="0" presId="urn:microsoft.com/office/officeart/2005/8/layout/cycle5"/>
    <dgm:cxn modelId="{58F9F781-EF8C-4F11-BCBC-B72426A2D145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8F4B3-C5DC-4418-825C-7C14DD9DF146}">
      <dsp:nvSpPr>
        <dsp:cNvPr id="0" name=""/>
        <dsp:cNvSpPr/>
      </dsp:nvSpPr>
      <dsp:spPr>
        <a:xfrm>
          <a:off x="0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D1DA63-8707-46EF-827D-018D3EC38641}">
      <dsp:nvSpPr>
        <dsp:cNvPr id="0" name=""/>
        <dsp:cNvSpPr/>
      </dsp:nvSpPr>
      <dsp:spPr>
        <a:xfrm>
          <a:off x="2614606" y="518912"/>
          <a:ext cx="2941875" cy="107138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p3d z="57200" extrusionH="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Выгодное экономико-географическое положение</a:t>
          </a:r>
          <a:endParaRPr lang="ru-RU" sz="1200" kern="1200" dirty="0"/>
        </a:p>
      </dsp:txBody>
      <dsp:txXfrm>
        <a:off x="2614606" y="518912"/>
        <a:ext cx="2941875" cy="1071380"/>
      </dsp:txXfrm>
    </dsp:sp>
    <dsp:sp modelId="{6A64C484-80B1-40D4-9246-9051F9166A9D}">
      <dsp:nvSpPr>
        <dsp:cNvPr id="0" name=""/>
        <dsp:cNvSpPr/>
      </dsp:nvSpPr>
      <dsp:spPr>
        <a:xfrm>
          <a:off x="2328861" y="1876234"/>
          <a:ext cx="2941875" cy="107138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p3d z="57200" extrusionH="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Развитая транспортная сеть</a:t>
          </a:r>
          <a:endParaRPr lang="ru-RU" sz="1200" kern="1200" dirty="0"/>
        </a:p>
      </dsp:txBody>
      <dsp:txXfrm>
        <a:off x="2328861" y="1876234"/>
        <a:ext cx="2941875" cy="1071380"/>
      </dsp:txXfrm>
    </dsp:sp>
    <dsp:sp modelId="{3E5C98CC-2423-4560-BD8C-5434E028E169}">
      <dsp:nvSpPr>
        <dsp:cNvPr id="0" name=""/>
        <dsp:cNvSpPr/>
      </dsp:nvSpPr>
      <dsp:spPr>
        <a:xfrm>
          <a:off x="1900230" y="3233555"/>
          <a:ext cx="2941875" cy="1071380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p3d z="57200" extrusionH="6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Высокий культурно-исторический и </a:t>
          </a:r>
          <a:r>
            <a:rPr lang="ru-RU" sz="1200" kern="1200" dirty="0" err="1" smtClean="0"/>
            <a:t>природнорекреационный</a:t>
          </a:r>
          <a:r>
            <a:rPr lang="ru-RU" sz="1200" kern="1200" dirty="0" smtClean="0"/>
            <a:t> потенциал</a:t>
          </a:r>
          <a:endParaRPr lang="ru-RU" sz="1200" kern="1200" dirty="0"/>
        </a:p>
      </dsp:txBody>
      <dsp:txXfrm>
        <a:off x="1900230" y="3233555"/>
        <a:ext cx="2941875" cy="1071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C5F84-3A74-45B1-BF18-E645A81646C8}">
      <dsp:nvSpPr>
        <dsp:cNvPr id="0" name=""/>
        <dsp:cNvSpPr/>
      </dsp:nvSpPr>
      <dsp:spPr>
        <a:xfrm>
          <a:off x="0" y="0"/>
          <a:ext cx="8229599" cy="974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Снижение рождаемости , рост демографической нагрузки на работающее население </a:t>
          </a:r>
          <a:endParaRPr lang="ru-RU" sz="2100" b="1" kern="1200" dirty="0"/>
        </a:p>
      </dsp:txBody>
      <dsp:txXfrm>
        <a:off x="0" y="0"/>
        <a:ext cx="8229599" cy="974242"/>
      </dsp:txXfrm>
    </dsp:sp>
    <dsp:sp modelId="{1FAB048C-8B8F-4BE0-99AE-66466C09E958}">
      <dsp:nvSpPr>
        <dsp:cNvPr id="0" name=""/>
        <dsp:cNvSpPr/>
      </dsp:nvSpPr>
      <dsp:spPr>
        <a:xfrm>
          <a:off x="0" y="1031624"/>
          <a:ext cx="8229599" cy="74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kern="1200" dirty="0" smtClean="0"/>
            <a:t>Дефицит привлекательных рабочих мест и низкий уровень заработной платы</a:t>
          </a:r>
          <a:endParaRPr lang="ru-RU" sz="1800" b="1" kern="1200" dirty="0"/>
        </a:p>
      </dsp:txBody>
      <dsp:txXfrm>
        <a:off x="0" y="1031624"/>
        <a:ext cx="8229599" cy="742273"/>
      </dsp:txXfrm>
    </dsp:sp>
    <dsp:sp modelId="{FB6FAF87-3908-4693-90F2-E7A41532A76A}">
      <dsp:nvSpPr>
        <dsp:cNvPr id="0" name=""/>
        <dsp:cNvSpPr/>
      </dsp:nvSpPr>
      <dsp:spPr>
        <a:xfrm>
          <a:off x="0" y="1773897"/>
          <a:ext cx="8229599" cy="1265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kern="1200" dirty="0"/>
        </a:p>
      </dsp:txBody>
      <dsp:txXfrm>
        <a:off x="0" y="1773897"/>
        <a:ext cx="8229599" cy="1265005"/>
      </dsp:txXfrm>
    </dsp:sp>
    <dsp:sp modelId="{DBBC4595-110E-432C-9F96-7DC5DFFE1867}">
      <dsp:nvSpPr>
        <dsp:cNvPr id="0" name=""/>
        <dsp:cNvSpPr/>
      </dsp:nvSpPr>
      <dsp:spPr>
        <a:xfrm>
          <a:off x="0" y="3038903"/>
          <a:ext cx="8229599" cy="33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Недостаточный уровень развития туристического бизнеса</a:t>
          </a:r>
          <a:endParaRPr lang="ru-RU" sz="2000" b="1" kern="1200" dirty="0"/>
        </a:p>
      </dsp:txBody>
      <dsp:txXfrm>
        <a:off x="0" y="3038903"/>
        <a:ext cx="8229599" cy="331824"/>
      </dsp:txXfrm>
    </dsp:sp>
    <dsp:sp modelId="{247F3386-B0E1-4FE5-9136-CD570D45F9AE}">
      <dsp:nvSpPr>
        <dsp:cNvPr id="0" name=""/>
        <dsp:cNvSpPr/>
      </dsp:nvSpPr>
      <dsp:spPr>
        <a:xfrm>
          <a:off x="0" y="3370727"/>
          <a:ext cx="8229599" cy="1143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Недостаток квалифицированной рабочей силы и низкий уровень производительности труда</a:t>
          </a:r>
          <a:endParaRPr lang="ru-RU" sz="2300" b="1" kern="1200" dirty="0"/>
        </a:p>
      </dsp:txBody>
      <dsp:txXfrm>
        <a:off x="0" y="3370727"/>
        <a:ext cx="8229599" cy="11438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C5F84-3A74-45B1-BF18-E645A81646C8}">
      <dsp:nvSpPr>
        <dsp:cNvPr id="0" name=""/>
        <dsp:cNvSpPr/>
      </dsp:nvSpPr>
      <dsp:spPr>
        <a:xfrm>
          <a:off x="0" y="204636"/>
          <a:ext cx="8229599" cy="989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Низкий уровень развития общественного питания</a:t>
          </a:r>
          <a:endParaRPr lang="ru-RU" sz="1900" b="1" kern="1200" dirty="0"/>
        </a:p>
      </dsp:txBody>
      <dsp:txXfrm>
        <a:off x="0" y="204636"/>
        <a:ext cx="8229599" cy="989602"/>
      </dsp:txXfrm>
    </dsp:sp>
    <dsp:sp modelId="{1FAB048C-8B8F-4BE0-99AE-66466C09E958}">
      <dsp:nvSpPr>
        <dsp:cNvPr id="0" name=""/>
        <dsp:cNvSpPr/>
      </dsp:nvSpPr>
      <dsp:spPr>
        <a:xfrm>
          <a:off x="0" y="1214470"/>
          <a:ext cx="8229599" cy="341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Низкий</a:t>
          </a:r>
          <a:r>
            <a:rPr lang="ru-RU" sz="1000" b="1" kern="1200" dirty="0" smtClean="0"/>
            <a:t> </a:t>
          </a:r>
          <a:r>
            <a:rPr lang="ru-RU" sz="2000" b="1" kern="1200" dirty="0" smtClean="0"/>
            <a:t>уровень инвестиционной и инновационной активности</a:t>
          </a:r>
        </a:p>
      </dsp:txBody>
      <dsp:txXfrm>
        <a:off x="0" y="1214470"/>
        <a:ext cx="8229599" cy="341459"/>
      </dsp:txXfrm>
    </dsp:sp>
    <dsp:sp modelId="{FB6FAF87-3908-4693-90F2-E7A41532A76A}">
      <dsp:nvSpPr>
        <dsp:cNvPr id="0" name=""/>
        <dsp:cNvSpPr/>
      </dsp:nvSpPr>
      <dsp:spPr>
        <a:xfrm>
          <a:off x="0" y="1857358"/>
          <a:ext cx="8229599" cy="45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Низкий уровень обеспеченности населения района услугами</a:t>
          </a:r>
          <a:endParaRPr lang="ru-RU" sz="1900" b="1" kern="1200" dirty="0"/>
        </a:p>
      </dsp:txBody>
      <dsp:txXfrm>
        <a:off x="0" y="1857358"/>
        <a:ext cx="8229599" cy="451640"/>
      </dsp:txXfrm>
    </dsp:sp>
    <dsp:sp modelId="{DBBC4595-110E-432C-9F96-7DC5DFFE1867}">
      <dsp:nvSpPr>
        <dsp:cNvPr id="0" name=""/>
        <dsp:cNvSpPr/>
      </dsp:nvSpPr>
      <dsp:spPr>
        <a:xfrm>
          <a:off x="0" y="2428898"/>
          <a:ext cx="8229599" cy="40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Наличие очереди в детские сады</a:t>
          </a:r>
          <a:endParaRPr lang="ru-RU" sz="2000" b="1" kern="1200" dirty="0"/>
        </a:p>
      </dsp:txBody>
      <dsp:txXfrm>
        <a:off x="0" y="2428898"/>
        <a:ext cx="8229599" cy="400693"/>
      </dsp:txXfrm>
    </dsp:sp>
    <dsp:sp modelId="{247F3386-B0E1-4FE5-9136-CD570D45F9AE}">
      <dsp:nvSpPr>
        <dsp:cNvPr id="0" name=""/>
        <dsp:cNvSpPr/>
      </dsp:nvSpPr>
      <dsp:spPr>
        <a:xfrm>
          <a:off x="0" y="2857540"/>
          <a:ext cx="8229599" cy="1385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0" y="2857540"/>
        <a:ext cx="8229599" cy="13853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C5F84-3A74-45B1-BF18-E645A81646C8}">
      <dsp:nvSpPr>
        <dsp:cNvPr id="0" name=""/>
        <dsp:cNvSpPr/>
      </dsp:nvSpPr>
      <dsp:spPr>
        <a:xfrm>
          <a:off x="0" y="0"/>
          <a:ext cx="8229599" cy="625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Рост степени износа учреждений инфраструктуры</a:t>
          </a:r>
          <a:endParaRPr lang="ru-RU" sz="1900" b="1" kern="1200" dirty="0"/>
        </a:p>
      </dsp:txBody>
      <dsp:txXfrm>
        <a:off x="0" y="0"/>
        <a:ext cx="8229599" cy="625122"/>
      </dsp:txXfrm>
    </dsp:sp>
    <dsp:sp modelId="{1FAB048C-8B8F-4BE0-99AE-66466C09E958}">
      <dsp:nvSpPr>
        <dsp:cNvPr id="0" name=""/>
        <dsp:cNvSpPr/>
      </dsp:nvSpPr>
      <dsp:spPr>
        <a:xfrm>
          <a:off x="0" y="714376"/>
          <a:ext cx="8229599" cy="80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Низкий удельный вес  автомобильных дорог общего пользования с твердым покрытием</a:t>
          </a:r>
        </a:p>
      </dsp:txBody>
      <dsp:txXfrm>
        <a:off x="0" y="714376"/>
        <a:ext cx="8229599" cy="802659"/>
      </dsp:txXfrm>
    </dsp:sp>
    <dsp:sp modelId="{FB6FAF87-3908-4693-90F2-E7A41532A76A}">
      <dsp:nvSpPr>
        <dsp:cNvPr id="0" name=""/>
        <dsp:cNvSpPr/>
      </dsp:nvSpPr>
      <dsp:spPr>
        <a:xfrm>
          <a:off x="0" y="1714509"/>
          <a:ext cx="8229599" cy="652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Плохое состояние дорого и недостаточный уровень развития транспортно- </a:t>
          </a:r>
          <a:r>
            <a:rPr lang="ru-RU" sz="1900" b="1" kern="1200" dirty="0" err="1" smtClean="0"/>
            <a:t>логистической</a:t>
          </a:r>
          <a:r>
            <a:rPr lang="ru-RU" sz="1900" b="1" kern="1200" dirty="0" smtClean="0"/>
            <a:t> инфраструктуры</a:t>
          </a:r>
          <a:endParaRPr lang="ru-RU" sz="1900" b="1" kern="1200" dirty="0"/>
        </a:p>
      </dsp:txBody>
      <dsp:txXfrm>
        <a:off x="0" y="1714509"/>
        <a:ext cx="8229599" cy="652079"/>
      </dsp:txXfrm>
    </dsp:sp>
    <dsp:sp modelId="{DBBC4595-110E-432C-9F96-7DC5DFFE1867}">
      <dsp:nvSpPr>
        <dsp:cNvPr id="0" name=""/>
        <dsp:cNvSpPr/>
      </dsp:nvSpPr>
      <dsp:spPr>
        <a:xfrm>
          <a:off x="0" y="2428894"/>
          <a:ext cx="8229599" cy="102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/>
            <a:t>Ухудшение санитарно-экологической обстановки в черте водоемом</a:t>
          </a:r>
          <a:endParaRPr lang="ru-RU" sz="2000" b="1" kern="1200" dirty="0"/>
        </a:p>
      </dsp:txBody>
      <dsp:txXfrm>
        <a:off x="0" y="2428894"/>
        <a:ext cx="8229599" cy="10294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DD640-5163-456F-9798-4DF1D98C6FCF}">
      <dsp:nvSpPr>
        <dsp:cNvPr id="0" name=""/>
        <dsp:cNvSpPr/>
      </dsp:nvSpPr>
      <dsp:spPr>
        <a:xfrm rot="1186830">
          <a:off x="3033201" y="2980118"/>
          <a:ext cx="276150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2761508" y="237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4C3AE-9812-4A84-B512-5EE81D8473E4}">
      <dsp:nvSpPr>
        <dsp:cNvPr id="0" name=""/>
        <dsp:cNvSpPr/>
      </dsp:nvSpPr>
      <dsp:spPr>
        <a:xfrm rot="26577">
          <a:off x="3114641" y="2252932"/>
          <a:ext cx="202911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2029117" y="237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74041-6707-4DF5-B777-118C42D9EA5F}">
      <dsp:nvSpPr>
        <dsp:cNvPr id="0" name=""/>
        <dsp:cNvSpPr/>
      </dsp:nvSpPr>
      <dsp:spPr>
        <a:xfrm rot="19873997">
          <a:off x="3043471" y="1543844"/>
          <a:ext cx="1153852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1153852" y="2377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A3FD-6B5A-4F2B-B5A5-0A57BAF2F790}">
      <dsp:nvSpPr>
        <dsp:cNvPr id="0" name=""/>
        <dsp:cNvSpPr/>
      </dsp:nvSpPr>
      <dsp:spPr>
        <a:xfrm>
          <a:off x="46655" y="1176015"/>
          <a:ext cx="4614280" cy="2173932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75269568-1281-4F23-816A-6E649FB6C1E0}">
      <dsp:nvSpPr>
        <dsp:cNvPr id="0" name=""/>
        <dsp:cNvSpPr/>
      </dsp:nvSpPr>
      <dsp:spPr>
        <a:xfrm>
          <a:off x="3643338" y="142875"/>
          <a:ext cx="2768568" cy="1304359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1. Комфортная среда проживания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3643338" y="142875"/>
        <a:ext cx="2768568" cy="1304359"/>
      </dsp:txXfrm>
    </dsp:sp>
    <dsp:sp modelId="{6E9CECCF-19DF-4289-9475-F3501516FCFA}">
      <dsp:nvSpPr>
        <dsp:cNvPr id="0" name=""/>
        <dsp:cNvSpPr/>
      </dsp:nvSpPr>
      <dsp:spPr>
        <a:xfrm>
          <a:off x="5143542" y="1643071"/>
          <a:ext cx="2768568" cy="1304359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2.Человеческкий капитал</a:t>
          </a:r>
          <a:endParaRPr lang="ru-RU" sz="1600" b="1" kern="1200" dirty="0"/>
        </a:p>
      </dsp:txBody>
      <dsp:txXfrm>
        <a:off x="5143542" y="1643071"/>
        <a:ext cx="2768568" cy="1304359"/>
      </dsp:txXfrm>
    </dsp:sp>
    <dsp:sp modelId="{519E0F9D-0EC1-4C13-8022-5B0AFC643579}">
      <dsp:nvSpPr>
        <dsp:cNvPr id="0" name=""/>
        <dsp:cNvSpPr/>
      </dsp:nvSpPr>
      <dsp:spPr>
        <a:xfrm>
          <a:off x="5429293" y="3214707"/>
          <a:ext cx="2768568" cy="1304359"/>
        </a:xfrm>
        <a:prstGeom prst="ellipse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3.Экономика будущего</a:t>
          </a:r>
          <a:endParaRPr lang="ru-RU" sz="1600" b="1" kern="1200" dirty="0"/>
        </a:p>
      </dsp:txBody>
      <dsp:txXfrm>
        <a:off x="5429293" y="3214707"/>
        <a:ext cx="2768568" cy="130435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6AF296-F287-4713-9B49-20A51BC870A4}">
      <dsp:nvSpPr>
        <dsp:cNvPr id="0" name=""/>
        <dsp:cNvSpPr/>
      </dsp:nvSpPr>
      <dsp:spPr>
        <a:xfrm>
          <a:off x="500058" y="-75593"/>
          <a:ext cx="2828932" cy="2744946"/>
        </a:xfrm>
        <a:prstGeom prst="ellipse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Красноярский район для красноярцев</a:t>
          </a:r>
          <a:r>
            <a:rPr lang="ru-RU" sz="1000" kern="1200" dirty="0" smtClean="0"/>
            <a:t> – территория благополучия, лучшее место для жизни и работы.</a:t>
          </a:r>
          <a:endParaRPr lang="ru-RU" sz="1000" kern="1200" dirty="0"/>
        </a:p>
      </dsp:txBody>
      <dsp:txXfrm>
        <a:off x="877249" y="404772"/>
        <a:ext cx="2074550" cy="1235225"/>
      </dsp:txXfrm>
    </dsp:sp>
    <dsp:sp modelId="{7AE6D122-2E38-4C88-896F-7A91DDD58474}">
      <dsp:nvSpPr>
        <dsp:cNvPr id="0" name=""/>
        <dsp:cNvSpPr/>
      </dsp:nvSpPr>
      <dsp:spPr>
        <a:xfrm>
          <a:off x="2071694" y="1402612"/>
          <a:ext cx="2828932" cy="27449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Красноярский район в России</a:t>
          </a:r>
          <a:r>
            <a:rPr lang="ru-RU" sz="1000" kern="1200" dirty="0" smtClean="0"/>
            <a:t> – </a:t>
          </a:r>
          <a:r>
            <a:rPr lang="ru-RU" sz="1000" kern="1200" dirty="0" err="1" smtClean="0"/>
            <a:t>агрологистический</a:t>
          </a:r>
          <a:r>
            <a:rPr lang="ru-RU" sz="1000" kern="1200" dirty="0" smtClean="0"/>
            <a:t> и туристический </a:t>
          </a:r>
          <a:r>
            <a:rPr lang="ru-RU" sz="1000" kern="1200" dirty="0" err="1" smtClean="0"/>
            <a:t>хаб</a:t>
          </a:r>
          <a:endParaRPr lang="ru-RU" sz="1000" kern="1200" dirty="0"/>
        </a:p>
      </dsp:txBody>
      <dsp:txXfrm>
        <a:off x="2936876" y="2111724"/>
        <a:ext cx="1697359" cy="1509720"/>
      </dsp:txXfrm>
    </dsp:sp>
    <dsp:sp modelId="{D357A121-7D3E-4209-B637-9BE36C4CB329}">
      <dsp:nvSpPr>
        <dsp:cNvPr id="0" name=""/>
        <dsp:cNvSpPr/>
      </dsp:nvSpPr>
      <dsp:spPr>
        <a:xfrm>
          <a:off x="0" y="1402612"/>
          <a:ext cx="2828932" cy="2744946"/>
        </a:xfrm>
        <a:prstGeom prst="ellipse">
          <a:avLst/>
        </a:prstGeom>
        <a:solidFill>
          <a:schemeClr val="accent3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Красноярский район в </a:t>
          </a:r>
          <a:r>
            <a:rPr lang="ru-RU" sz="1000" b="1" kern="1200" dirty="0" err="1" smtClean="0"/>
            <a:t>Самарско-Тольяттинской</a:t>
          </a:r>
          <a:r>
            <a:rPr lang="ru-RU" sz="1000" b="1" kern="1200" dirty="0" smtClean="0"/>
            <a:t> агломерации</a:t>
          </a:r>
          <a:r>
            <a:rPr lang="ru-RU" sz="1000" kern="12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kern="1200" dirty="0"/>
        </a:p>
      </dsp:txBody>
      <dsp:txXfrm>
        <a:off x="266391" y="2111724"/>
        <a:ext cx="1697359" cy="15097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9C9DAB-61BC-46B8-965F-E7B407755D6C}">
      <dsp:nvSpPr>
        <dsp:cNvPr id="0" name=""/>
        <dsp:cNvSpPr/>
      </dsp:nvSpPr>
      <dsp:spPr>
        <a:xfrm>
          <a:off x="2856558" y="20282"/>
          <a:ext cx="2583758" cy="111917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56558" y="20282"/>
        <a:ext cx="2583758" cy="1119178"/>
      </dsp:txXfrm>
    </dsp:sp>
    <dsp:sp modelId="{118C8BA0-8C7C-425B-96E6-F4D939A5EB5A}">
      <dsp:nvSpPr>
        <dsp:cNvPr id="0" name=""/>
        <dsp:cNvSpPr/>
      </dsp:nvSpPr>
      <dsp:spPr>
        <a:xfrm>
          <a:off x="2885642" y="988511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2691086" y="60998"/>
              </a:moveTo>
              <a:arcTo wR="2179107" hR="2179107" stAng="17015317" swAng="6642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DBBAB-18BF-4D2B-8AEB-2378F1D5AEEB}">
      <dsp:nvSpPr>
        <dsp:cNvPr id="0" name=""/>
        <dsp:cNvSpPr/>
      </dsp:nvSpPr>
      <dsp:spPr>
        <a:xfrm>
          <a:off x="5334937" y="1249403"/>
          <a:ext cx="2157433" cy="114986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334937" y="1249403"/>
        <a:ext cx="2157433" cy="1149862"/>
      </dsp:txXfrm>
    </dsp:sp>
    <dsp:sp modelId="{3990B26C-C05A-4EB6-B21E-ABFA824E16DD}">
      <dsp:nvSpPr>
        <dsp:cNvPr id="0" name=""/>
        <dsp:cNvSpPr/>
      </dsp:nvSpPr>
      <dsp:spPr>
        <a:xfrm>
          <a:off x="2334713" y="979528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4275914" y="1585888"/>
              </a:moveTo>
              <a:arcTo wR="2179107" hR="2179107" stAng="20652178" swAng="836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5AB94-B69E-4BC3-96CA-B4795A3113F1}">
      <dsp:nvSpPr>
        <dsp:cNvPr id="0" name=""/>
        <dsp:cNvSpPr/>
      </dsp:nvSpPr>
      <dsp:spPr>
        <a:xfrm>
          <a:off x="5334984" y="3263135"/>
          <a:ext cx="2369535" cy="1015882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334984" y="3263135"/>
        <a:ext cx="2369535" cy="1015882"/>
      </dsp:txXfrm>
    </dsp:sp>
    <dsp:sp modelId="{63F2BC51-3B0D-4B33-B508-9E04A905E447}">
      <dsp:nvSpPr>
        <dsp:cNvPr id="0" name=""/>
        <dsp:cNvSpPr/>
      </dsp:nvSpPr>
      <dsp:spPr>
        <a:xfrm>
          <a:off x="2874955" y="255481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3150601" y="4129673"/>
              </a:moveTo>
              <a:arcTo wR="2179107" hR="2179107" stAng="3811443" swAng="10441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AD06-FD78-4789-A444-C5544B5FEE18}">
      <dsp:nvSpPr>
        <dsp:cNvPr id="0" name=""/>
        <dsp:cNvSpPr/>
      </dsp:nvSpPr>
      <dsp:spPr>
        <a:xfrm>
          <a:off x="3114607" y="4408104"/>
          <a:ext cx="2067661" cy="92533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14607" y="4408104"/>
        <a:ext cx="2067661" cy="925338"/>
      </dsp:txXfrm>
    </dsp:sp>
    <dsp:sp modelId="{F0E4079F-C6D8-4C84-BEC7-D5E5C101293C}">
      <dsp:nvSpPr>
        <dsp:cNvPr id="0" name=""/>
        <dsp:cNvSpPr/>
      </dsp:nvSpPr>
      <dsp:spPr>
        <a:xfrm>
          <a:off x="1275358" y="278372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1658308" y="4295065"/>
              </a:moveTo>
              <a:arcTo wR="2179107" hR="2179107" stAng="6229638" swAng="884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0F297-ED06-48BD-9067-28D6904505D7}">
      <dsp:nvSpPr>
        <dsp:cNvPr id="0" name=""/>
        <dsp:cNvSpPr/>
      </dsp:nvSpPr>
      <dsp:spPr>
        <a:xfrm>
          <a:off x="610442" y="3350707"/>
          <a:ext cx="2675423" cy="92533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10442" y="3350707"/>
        <a:ext cx="2675423" cy="925338"/>
      </dsp:txXfrm>
    </dsp:sp>
    <dsp:sp modelId="{003C10D9-8DA5-4767-86E5-67B8AA9F6F3F}">
      <dsp:nvSpPr>
        <dsp:cNvPr id="0" name=""/>
        <dsp:cNvSpPr/>
      </dsp:nvSpPr>
      <dsp:spPr>
        <a:xfrm>
          <a:off x="1683804" y="570743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34622" y="2566008"/>
              </a:moveTo>
              <a:arcTo wR="2179107" hR="2179107" stAng="10186375" swAng="10590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1499A-B4EC-4F3E-880A-19B802EDFC9F}">
      <dsp:nvSpPr>
        <dsp:cNvPr id="0" name=""/>
        <dsp:cNvSpPr/>
      </dsp:nvSpPr>
      <dsp:spPr>
        <a:xfrm>
          <a:off x="765233" y="1326796"/>
          <a:ext cx="2217552" cy="925338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sz="9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sz="9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sz="9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65233" y="1326796"/>
        <a:ext cx="2217552" cy="925338"/>
      </dsp:txXfrm>
    </dsp:sp>
    <dsp:sp modelId="{A7041AF2-46A8-4243-B539-42B914EC3B61}">
      <dsp:nvSpPr>
        <dsp:cNvPr id="0" name=""/>
        <dsp:cNvSpPr/>
      </dsp:nvSpPr>
      <dsp:spPr>
        <a:xfrm>
          <a:off x="1126851" y="974275"/>
          <a:ext cx="4358214" cy="4358214"/>
        </a:xfrm>
        <a:custGeom>
          <a:avLst/>
          <a:gdLst/>
          <a:ahLst/>
          <a:cxnLst/>
          <a:rect l="0" t="0" r="0" b="0"/>
          <a:pathLst>
            <a:path>
              <a:moveTo>
                <a:pt x="1127928" y="270303"/>
              </a:moveTo>
              <a:arcTo wR="2179107" hR="2179107" stAng="14469505" swAng="7640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0.12676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642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5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                       с.п. Новый Буян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248137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60712"/>
            <a:ext cx="1045920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Новый Буян</a:t>
            </a:r>
            <a:br>
              <a:rPr lang="ru-RU" sz="2000" b="1" dirty="0" smtClean="0"/>
            </a:br>
            <a:r>
              <a:rPr lang="ru-RU" sz="2000" b="1" dirty="0" smtClean="0"/>
              <a:t> на 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60712"/>
            <a:ext cx="1117928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8"/>
            <a:ext cx="57150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Новый Буян 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250141"/>
            <a:ext cx="8572560" cy="482206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r">
              <a:buNone/>
            </a:pPr>
            <a:r>
              <a:rPr lang="ru-RU" sz="1600" b="1" i="1" dirty="0" smtClean="0"/>
              <a:t>Газификация пос. Рига и пос. Горьковский 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r>
              <a:rPr lang="ru-RU" altLang="ru-RU" sz="1600" b="1" i="1" dirty="0" smtClean="0"/>
              <a:t>Модернизация системы уличного освещения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60712"/>
            <a:ext cx="1045920" cy="1034619"/>
          </a:xfrm>
          <a:prstGeom prst="rect">
            <a:avLst/>
          </a:prstGeom>
          <a:noFill/>
        </p:spPr>
      </p:pic>
      <p:pic>
        <p:nvPicPr>
          <p:cNvPr id="8" name="Рисунок 7" descr="http://mrokna.ru/wp-content/uploads/2016/12/pic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71" y="1660910"/>
            <a:ext cx="3619525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tatic.moydom.ru/st1/1200/zgpjawzj/149882819959564da7667a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72008"/>
            <a:ext cx="4548219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21447"/>
            <a:ext cx="107372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с.п. Новый Буян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/>
              <a:t>Расчистка озер в с . Новый Буян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парковой зоны  в с. Новый Буян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1714489"/>
            <a:ext cx="3786214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-fotki.yandex.ru/get/6414/121237152.14c/0_92cc0_98d201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695">
            <a:off x="4583165" y="2117223"/>
            <a:ext cx="3696064" cy="172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novosel99.ru/upload/media/images/%D0%BF%D0%B0%D1%80%D0%BA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432845"/>
            <a:ext cx="4143404" cy="163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32656"/>
            <a:ext cx="109196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Новый Буян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Строительство универсальных и детских площадок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Капительный ремонт спортивного зала в ДК «Россия » в с. Новый Буян</a:t>
            </a:r>
            <a:endParaRPr lang="ru-RU" sz="22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6" name="Рисунок 15" descr="https://astelamebel.ru/wa-data/public/shop/products/10/37/3710/images/11138/11138.9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5" y="2428869"/>
            <a:ext cx="3524274" cy="158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714612" y="1214422"/>
            <a:ext cx="245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Человеческий капитал</a:t>
            </a:r>
            <a:endParaRPr lang="ru-RU" b="1" dirty="0"/>
          </a:p>
        </p:txBody>
      </p:sp>
      <p:pic>
        <p:nvPicPr>
          <p:cNvPr id="15" name="Рисунок 14" descr="https://aspaceto.com.au/wp-content/uploads/2016/03/Belvoir-Park-WEB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5" y="2250272"/>
            <a:ext cx="3929089" cy="182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rk.karelia.ru/wp-content/uploads/2017/06/sportivniy-zal-shisnjs-video-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786322"/>
            <a:ext cx="40005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32656"/>
            <a:ext cx="109196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Новый Буян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Предоставления земельных участков  многодетным семьям имеющих трех и более детей с. Новый Буян, п. Рига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://glazovlife.ru/upload/_tmp_images/c5102489cf8b4ad144a7cc17bd4eb848_w720_h540_2e77646_de18_5975c0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571745"/>
            <a:ext cx="3856567" cy="16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nsult1001.com/wp-content/uploads/2016/10/servitut-uch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643314"/>
            <a:ext cx="419102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116397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Новый Буян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Развитие фермерства</a:t>
            </a:r>
          </a:p>
          <a:p>
            <a:pPr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://ecoprodperm.ru/wp-content/uploads/2018/04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74" y="2035959"/>
            <a:ext cx="410130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0.wp.com/mcx39.ru/wp-content/uploads/2017/05/Fermer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786058"/>
            <a:ext cx="4123267" cy="167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gusiyabloni.com/wp-content/uploads/2017/03/ZHivotnovodstvo-i-rastenievodstv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446992"/>
            <a:ext cx="4575867" cy="196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16397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lang="ru-RU" sz="2000" b="1" baseline="0" dirty="0" smtClean="0">
                <a:latin typeface="+mj-lt"/>
                <a:ea typeface="+mj-ea"/>
                <a:cs typeface="+mj-cs"/>
              </a:rPr>
              <a:t>Новый Буян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1928802"/>
            <a:ext cx="3690963" cy="165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9" y="2786058"/>
            <a:ext cx="3729567" cy="177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38" y="4822041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7"/>
            <a:ext cx="590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endParaRPr lang="ru-RU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endParaRPr lang="ru-RU" sz="3200" dirty="0"/>
          </a:p>
          <a:p>
            <a:pPr marL="355600" indent="-355600" algn="ctr">
              <a:buNone/>
            </a:pPr>
            <a:r>
              <a:rPr lang="ru-RU" sz="3600" cap="all" dirty="0" smtClean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32656"/>
            <a:ext cx="109196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Новый Буян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1928802"/>
            <a:ext cx="4333905" cy="218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6987" y="4000504"/>
            <a:ext cx="4833971" cy="21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Новый Буян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dirty="0" smtClean="0"/>
              <a:t>Развитие  сельского туризма, </a:t>
            </a:r>
            <a:r>
              <a:rPr lang="ru-RU" sz="2000" b="1" dirty="0" err="1" smtClean="0"/>
              <a:t>агротуризма</a:t>
            </a:r>
            <a:endParaRPr lang="ru-RU" sz="20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0" name="Рисунок 9" descr="http://interiorspace.ru/photo/7c/7cb3a457243fcc19bd50aa2527213ed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132856"/>
            <a:ext cx="3534758" cy="183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10.stc.all.kpcdn.net/share/i/4/585915/wx10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6569">
            <a:off x="2985829" y="3677235"/>
            <a:ext cx="3398273" cy="170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новости-новой-усмани.рф/wp-content/uploads/2015/09/agroturiz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7725" y="2143116"/>
            <a:ext cx="34290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tatic.fotopoisk.com.ua/media/uploads/22_6ae18f098d247d58f28c2649695c8e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52948">
            <a:off x="788057" y="4482655"/>
            <a:ext cx="2473366" cy="162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ng.ru/upload/iblock/86c/171-4-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21517">
            <a:off x="5851745" y="4854999"/>
            <a:ext cx="2652685" cy="158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116397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Новый Буян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i="1" dirty="0" smtClean="0"/>
              <a:t>Строительство и реконструкция водопроводных сетей сельского поселения</a:t>
            </a: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2050" name="Picture 2" descr="https://im0-tub-ru.yandex.net/i?id=12be5efd843421f7df57ca845e8cba92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429132"/>
            <a:ext cx="4572000" cy="1819275"/>
          </a:xfrm>
          <a:prstGeom prst="rect">
            <a:avLst/>
          </a:prstGeom>
          <a:noFill/>
        </p:spPr>
      </p:pic>
      <p:pic>
        <p:nvPicPr>
          <p:cNvPr id="15" name="Рисунок 14" descr="http://kairosstroi.ru/images/stories/sigplus/voda/voda_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428868"/>
            <a:ext cx="46434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21447"/>
            <a:ext cx="107144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Новый Буян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000" b="1" i="1" dirty="0" smtClean="0"/>
              <a:t>Благоустройство мест общего пользования (в т.ч.тротуары)</a:t>
            </a: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stiproduction-a.akamaihd.net/uploads/service_photos/07/9d/61570/original_1cf83df4b63695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285992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ibdepo.ru/upload/medialibrary/6a4/6a444ce0cca785fcb4ea1bd4610811a2.jpg?x4175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193" y="3804303"/>
            <a:ext cx="3496389" cy="180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1600" b="1" cap="all" dirty="0" smtClean="0"/>
              <a:t>Образ желаемого будущего </a:t>
            </a:r>
          </a:p>
          <a:p>
            <a:pPr algn="ctr">
              <a:buNone/>
            </a:pPr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935</Words>
  <Application>Microsoft Office PowerPoint</Application>
  <PresentationFormat>Экран (4:3)</PresentationFormat>
  <Paragraphs>344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Новый Буян  на  период до 2030 года</vt:lpstr>
      <vt:lpstr>СТРАТЕГИЯ РАЗВИТИЯ МУНИЦИПАЛЬНОГО  РАЙОНА КРАСНОЯРСКИЙ с.п. Новый Буян  на период до 2030 года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Щитанова</cp:lastModifiedBy>
  <cp:revision>771</cp:revision>
  <cp:lastPrinted>2018-06-14T12:04:34Z</cp:lastPrinted>
  <dcterms:created xsi:type="dcterms:W3CDTF">2018-03-03T07:15:05Z</dcterms:created>
  <dcterms:modified xsi:type="dcterms:W3CDTF">2018-08-08T04:40:03Z</dcterms:modified>
</cp:coreProperties>
</file>