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2"/>
  </p:notesMasterIdLst>
  <p:handoutMasterIdLst>
    <p:handoutMasterId r:id="rId33"/>
  </p:handoutMasterIdLst>
  <p:sldIdLst>
    <p:sldId id="470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30" r:id="rId25"/>
    <p:sldId id="444" r:id="rId26"/>
    <p:sldId id="447" r:id="rId27"/>
    <p:sldId id="471" r:id="rId28"/>
    <p:sldId id="448" r:id="rId29"/>
    <p:sldId id="438" r:id="rId30"/>
    <p:sldId id="441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38"/>
          <c:w val="0.46940603522825652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1.9000000000000055E-2</c:v>
                </c:pt>
                <c:pt idx="1">
                  <c:v>1.9000000000000055E-2</c:v>
                </c:pt>
                <c:pt idx="2">
                  <c:v>3.7000000000000116E-2</c:v>
                </c:pt>
                <c:pt idx="3">
                  <c:v>9.300000000000036E-2</c:v>
                </c:pt>
                <c:pt idx="4">
                  <c:v>9.300000000000036E-2</c:v>
                </c:pt>
                <c:pt idx="5">
                  <c:v>0.11100000000000014</c:v>
                </c:pt>
                <c:pt idx="6">
                  <c:v>0.630000000000002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69859328"/>
        <c:axId val="181958528"/>
      </c:barChart>
      <c:catAx>
        <c:axId val="1698593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1958528"/>
        <c:crosses val="autoZero"/>
        <c:auto val="1"/>
        <c:lblAlgn val="ctr"/>
        <c:lblOffset val="100"/>
      </c:catAx>
      <c:valAx>
        <c:axId val="181958528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6985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41"/>
          <c:y val="0.25013115508610217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3"/>
                  <c:y val="-0.1908671388710025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0.65100000000000191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07"/>
          <c:h val="0.59377872632950646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91314816"/>
        <c:axId val="91313280"/>
      </c:barChart>
      <c:valAx>
        <c:axId val="91313280"/>
        <c:scaling>
          <c:orientation val="minMax"/>
        </c:scaling>
        <c:axPos val="t"/>
        <c:numFmt formatCode="0.0%" sourceLinked="1"/>
        <c:tickLblPos val="nextTo"/>
        <c:crossAx val="91314816"/>
        <c:crosses val="autoZero"/>
        <c:crossBetween val="between"/>
      </c:valAx>
      <c:catAx>
        <c:axId val="91314816"/>
        <c:scaling>
          <c:orientation val="maxMin"/>
        </c:scaling>
        <c:axPos val="l"/>
        <c:numFmt formatCode="General" sourceLinked="0"/>
        <c:tickLblPos val="nextTo"/>
        <c:crossAx val="91313280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0.15900000000000053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9"/>
          <c:w val="0.36104546620977807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DD693AB9-D58E-4C69-B9C8-43DD0A1327B1}" type="presOf" srcId="{18D4CD6B-32EC-4930-83B0-9B2C76CEAEFC}" destId="{FA933220-A4B7-4936-BF6F-651ECDFF86E5}" srcOrd="0" destOrd="0" presId="urn:microsoft.com/office/officeart/2005/8/layout/pyramid2"/>
    <dgm:cxn modelId="{AC7AE56D-95C4-4571-8F29-81D6BD0B7734}" type="presOf" srcId="{A1F53388-B0E1-44AF-9CB6-C66DE2C2CCCD}" destId="{6A64C484-80B1-40D4-9246-9051F9166A9D}" srcOrd="0" destOrd="0" presId="urn:microsoft.com/office/officeart/2005/8/layout/pyramid2"/>
    <dgm:cxn modelId="{D4F52012-C06A-446F-9AFD-A7F6E493EA19}" type="presOf" srcId="{948EB334-DCAF-4DE4-873D-990A481CEBFA}" destId="{3E5C98CC-2423-4560-BD8C-5434E028E169}" srcOrd="0" destOrd="0" presId="urn:microsoft.com/office/officeart/2005/8/layout/pyramid2"/>
    <dgm:cxn modelId="{B67EF13A-6A0F-4339-A9E8-2F522C20AB3D}" type="presOf" srcId="{9022B9AA-D165-40B2-B3F2-80BCDBAE1B26}" destId="{83D1DA63-8707-46EF-827D-018D3EC38641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F1293976-7499-46A0-A871-4954F44259A9}" type="presParOf" srcId="{FA933220-A4B7-4936-BF6F-651ECDFF86E5}" destId="{DF98F4B3-C5DC-4418-825C-7C14DD9DF146}" srcOrd="0" destOrd="0" presId="urn:microsoft.com/office/officeart/2005/8/layout/pyramid2"/>
    <dgm:cxn modelId="{F5BA5A14-87CB-43BB-8EA5-42F08D52369B}" type="presParOf" srcId="{FA933220-A4B7-4936-BF6F-651ECDFF86E5}" destId="{356110CA-466D-41E2-B6FA-422FA4D1AF92}" srcOrd="1" destOrd="0" presId="urn:microsoft.com/office/officeart/2005/8/layout/pyramid2"/>
    <dgm:cxn modelId="{5C4FA016-7DBA-49AA-88D8-8FED81D8DD6C}" type="presParOf" srcId="{356110CA-466D-41E2-B6FA-422FA4D1AF92}" destId="{83D1DA63-8707-46EF-827D-018D3EC38641}" srcOrd="0" destOrd="0" presId="urn:microsoft.com/office/officeart/2005/8/layout/pyramid2"/>
    <dgm:cxn modelId="{A88F8465-8283-439D-810C-314B044DF121}" type="presParOf" srcId="{356110CA-466D-41E2-B6FA-422FA4D1AF92}" destId="{E602FF1E-8125-410D-8D76-7AE4F90CB2DE}" srcOrd="1" destOrd="0" presId="urn:microsoft.com/office/officeart/2005/8/layout/pyramid2"/>
    <dgm:cxn modelId="{0D67BD60-1429-454E-8A9E-C56C8D71D54B}" type="presParOf" srcId="{356110CA-466D-41E2-B6FA-422FA4D1AF92}" destId="{6A64C484-80B1-40D4-9246-9051F9166A9D}" srcOrd="2" destOrd="0" presId="urn:microsoft.com/office/officeart/2005/8/layout/pyramid2"/>
    <dgm:cxn modelId="{7D4226EF-5E01-4EEB-9276-75D43C57CFDD}" type="presParOf" srcId="{356110CA-466D-41E2-B6FA-422FA4D1AF92}" destId="{5152B5CE-E669-4C69-8361-60926E507943}" srcOrd="3" destOrd="0" presId="urn:microsoft.com/office/officeart/2005/8/layout/pyramid2"/>
    <dgm:cxn modelId="{0B02FABB-8BA1-48F3-88FA-DE51AB99287E}" type="presParOf" srcId="{356110CA-466D-41E2-B6FA-422FA4D1AF92}" destId="{3E5C98CC-2423-4560-BD8C-5434E028E169}" srcOrd="4" destOrd="0" presId="urn:microsoft.com/office/officeart/2005/8/layout/pyramid2"/>
    <dgm:cxn modelId="{2B1EA929-0CEC-41C3-876C-420425EA6E9E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00576-DFD6-4351-BC9C-F6AF3B6E65E4}" type="presOf" srcId="{1345613D-C691-4A56-B500-5338364956CA}" destId="{5A9C5F84-3A74-45B1-BF18-E645A81646C8}" srcOrd="0" destOrd="0" presId="urn:microsoft.com/office/officeart/2005/8/layout/vList2"/>
    <dgm:cxn modelId="{B88E75F2-D609-4E21-B85A-03F1847E40DA}" type="presOf" srcId="{828539F8-766D-4519-93BB-6DF782C1C003}" destId="{247F3386-B0E1-4FE5-9136-CD570D45F9AE}" srcOrd="0" destOrd="0" presId="urn:microsoft.com/office/officeart/2005/8/layout/vList2"/>
    <dgm:cxn modelId="{AB0FB337-840C-43BB-80C5-E6F4E89F32B2}" type="presOf" srcId="{10E102C5-B5C7-4F7C-9BB6-BDA1412AFBB2}" destId="{B6A9C5D5-6716-49FA-AE91-69E69AE13979}" srcOrd="0" destOrd="0" presId="urn:microsoft.com/office/officeart/2005/8/layout/vList2"/>
    <dgm:cxn modelId="{7926C487-08E2-486C-BBFC-57263962EBA6}" type="presOf" srcId="{EE99CE86-28AA-43D9-BCCB-9FEE614EBF09}" destId="{DBBC4595-110E-432C-9F96-7DC5DFFE1867}" srcOrd="0" destOrd="0" presId="urn:microsoft.com/office/officeart/2005/8/layout/vList2"/>
    <dgm:cxn modelId="{BA46321A-564E-4874-AD3A-0EE9B81B0652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16F99B07-9A12-4D84-A42F-A0B8D2976C43}" type="presOf" srcId="{CB84E9E0-A49E-48AF-A110-DC372E89EEDE}" destId="{1FAB048C-8B8F-4BE0-99AE-66466C09E95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80627C2B-767E-494C-AEC9-FA4C276CA3A5}" type="presParOf" srcId="{B6A9C5D5-6716-49FA-AE91-69E69AE13979}" destId="{5A9C5F84-3A74-45B1-BF18-E645A81646C8}" srcOrd="0" destOrd="0" presId="urn:microsoft.com/office/officeart/2005/8/layout/vList2"/>
    <dgm:cxn modelId="{F91A9662-45E2-4E46-BF39-1777E013980B}" type="presParOf" srcId="{B6A9C5D5-6716-49FA-AE91-69E69AE13979}" destId="{1FAB048C-8B8F-4BE0-99AE-66466C09E958}" srcOrd="1" destOrd="0" presId="urn:microsoft.com/office/officeart/2005/8/layout/vList2"/>
    <dgm:cxn modelId="{4442C338-D9BD-4DEF-BE49-61A69B0E50B2}" type="presParOf" srcId="{B6A9C5D5-6716-49FA-AE91-69E69AE13979}" destId="{FB6FAF87-3908-4693-90F2-E7A41532A76A}" srcOrd="2" destOrd="0" presId="urn:microsoft.com/office/officeart/2005/8/layout/vList2"/>
    <dgm:cxn modelId="{0160488F-C1F3-4106-A400-C03E69724DEB}" type="presParOf" srcId="{B6A9C5D5-6716-49FA-AE91-69E69AE13979}" destId="{DBBC4595-110E-432C-9F96-7DC5DFFE1867}" srcOrd="3" destOrd="0" presId="urn:microsoft.com/office/officeart/2005/8/layout/vList2"/>
    <dgm:cxn modelId="{6D35F9A1-C6E9-494D-8394-9179EB7751BC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BB95D-12D5-4792-9130-9A0306150718}" type="presOf" srcId="{828539F8-766D-4519-93BB-6DF782C1C003}" destId="{247F3386-B0E1-4FE5-9136-CD570D45F9AE}" srcOrd="0" destOrd="0" presId="urn:microsoft.com/office/officeart/2005/8/layout/vList2"/>
    <dgm:cxn modelId="{A1269882-E53F-40FB-BB98-4ADDB9DB2AA4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0C4B2DD3-1EDF-4A88-BE49-340A6A63184D}" type="presOf" srcId="{1345613D-C691-4A56-B500-5338364956CA}" destId="{5A9C5F84-3A74-45B1-BF18-E645A81646C8}" srcOrd="0" destOrd="0" presId="urn:microsoft.com/office/officeart/2005/8/layout/vList2"/>
    <dgm:cxn modelId="{DDFDD72F-AE2A-4A2C-B4FF-E27BC082442E}" type="presOf" srcId="{10E102C5-B5C7-4F7C-9BB6-BDA1412AFBB2}" destId="{B6A9C5D5-6716-49FA-AE91-69E69AE13979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40C96332-BA6F-4C4B-BAD3-268968CE8B7F}" type="presOf" srcId="{CB84E9E0-A49E-48AF-A110-DC372E89EEDE}" destId="{1FAB048C-8B8F-4BE0-99AE-66466C09E958}" srcOrd="0" destOrd="0" presId="urn:microsoft.com/office/officeart/2005/8/layout/vList2"/>
    <dgm:cxn modelId="{DA140DC3-2FAB-4E53-A226-C3C2AFE21FCA}" type="presOf" srcId="{EE99CE86-28AA-43D9-BCCB-9FEE614EBF09}" destId="{DBBC4595-110E-432C-9F96-7DC5DFFE1867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233B0D13-DCA0-4F62-AB1E-360E8B0029D5}" type="presParOf" srcId="{B6A9C5D5-6716-49FA-AE91-69E69AE13979}" destId="{5A9C5F84-3A74-45B1-BF18-E645A81646C8}" srcOrd="0" destOrd="0" presId="urn:microsoft.com/office/officeart/2005/8/layout/vList2"/>
    <dgm:cxn modelId="{A0A718DF-6627-4C24-B280-FE1D4A2B8779}" type="presParOf" srcId="{B6A9C5D5-6716-49FA-AE91-69E69AE13979}" destId="{1FAB048C-8B8F-4BE0-99AE-66466C09E958}" srcOrd="1" destOrd="0" presId="urn:microsoft.com/office/officeart/2005/8/layout/vList2"/>
    <dgm:cxn modelId="{D4D8AD65-79D8-433C-8607-BE736CF46B28}" type="presParOf" srcId="{B6A9C5D5-6716-49FA-AE91-69E69AE13979}" destId="{FB6FAF87-3908-4693-90F2-E7A41532A76A}" srcOrd="2" destOrd="0" presId="urn:microsoft.com/office/officeart/2005/8/layout/vList2"/>
    <dgm:cxn modelId="{2B47AF1B-71B9-4180-8E7A-991D7262C1FC}" type="presParOf" srcId="{B6A9C5D5-6716-49FA-AE91-69E69AE13979}" destId="{DBBC4595-110E-432C-9F96-7DC5DFFE1867}" srcOrd="3" destOrd="0" presId="urn:microsoft.com/office/officeart/2005/8/layout/vList2"/>
    <dgm:cxn modelId="{8B9331E8-6609-4D51-B21B-A2A65C83B02E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68FB893A-F4B0-453C-93E9-AE44209F9689}" type="presOf" srcId="{EE99CE86-28AA-43D9-BCCB-9FEE614EBF09}" destId="{DBBC4595-110E-432C-9F96-7DC5DFFE1867}" srcOrd="0" destOrd="0" presId="urn:microsoft.com/office/officeart/2005/8/layout/vList2"/>
    <dgm:cxn modelId="{0F7F58A0-7F4C-4AEC-A5FE-57F7D08C7FD0}" type="presOf" srcId="{1345613D-C691-4A56-B500-5338364956CA}" destId="{5A9C5F84-3A74-45B1-BF18-E645A81646C8}" srcOrd="0" destOrd="0" presId="urn:microsoft.com/office/officeart/2005/8/layout/vList2"/>
    <dgm:cxn modelId="{788DA2AE-AF97-4E4B-9909-16BD1F9F8FE9}" type="presOf" srcId="{10E102C5-B5C7-4F7C-9BB6-BDA1412AFBB2}" destId="{B6A9C5D5-6716-49FA-AE91-69E69AE13979}" srcOrd="0" destOrd="0" presId="urn:microsoft.com/office/officeart/2005/8/layout/vList2"/>
    <dgm:cxn modelId="{A201ACF8-5EE8-401C-A7D4-B0765B80FF7B}" type="presOf" srcId="{1065B366-A010-401F-B028-15FFE482F27F}" destId="{FB6FAF87-3908-4693-90F2-E7A41532A76A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F7F0BF1B-CA50-4E5D-994B-A61F219C067E}" type="presOf" srcId="{CB84E9E0-A49E-48AF-A110-DC372E89EEDE}" destId="{1FAB048C-8B8F-4BE0-99AE-66466C09E958}" srcOrd="0" destOrd="0" presId="urn:microsoft.com/office/officeart/2005/8/layout/vList2"/>
    <dgm:cxn modelId="{6FF36A5F-77DF-4D61-9910-698139A42058}" type="presParOf" srcId="{B6A9C5D5-6716-49FA-AE91-69E69AE13979}" destId="{5A9C5F84-3A74-45B1-BF18-E645A81646C8}" srcOrd="0" destOrd="0" presId="urn:microsoft.com/office/officeart/2005/8/layout/vList2"/>
    <dgm:cxn modelId="{8608A160-F67A-46BA-BFF9-CCBF6FFA2F08}" type="presParOf" srcId="{B6A9C5D5-6716-49FA-AE91-69E69AE13979}" destId="{1FAB048C-8B8F-4BE0-99AE-66466C09E958}" srcOrd="1" destOrd="0" presId="urn:microsoft.com/office/officeart/2005/8/layout/vList2"/>
    <dgm:cxn modelId="{D232D26A-BF77-40A3-9A4F-56585488F4EE}" type="presParOf" srcId="{B6A9C5D5-6716-49FA-AE91-69E69AE13979}" destId="{FB6FAF87-3908-4693-90F2-E7A41532A76A}" srcOrd="2" destOrd="0" presId="urn:microsoft.com/office/officeart/2005/8/layout/vList2"/>
    <dgm:cxn modelId="{011D025C-6AFD-4D1E-8C60-8DBF6C9F8901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999BE-E900-4BA3-BDE8-A6E5BAE25896}" type="presOf" srcId="{75D5F9A8-772E-44A7-90E8-D3BE28AEC696}" destId="{519E0F9D-0EC1-4C13-8022-5B0AFC643579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9C297C05-862D-4793-A7D8-9C1A037CE557}" type="presOf" srcId="{005CA112-CA7D-4C67-A65C-4543F2D60F80}" destId="{A1C4C3AE-9812-4A84-B512-5EE81D8473E4}" srcOrd="0" destOrd="0" presId="urn:microsoft.com/office/officeart/2005/8/layout/radial2"/>
    <dgm:cxn modelId="{64892ACA-828B-4AB0-A971-33516293F561}" type="presOf" srcId="{409DCAEB-80EC-4ECF-BC1F-8219811420B4}" destId="{6E9CECCF-19DF-4289-9475-F3501516FCFA}" srcOrd="0" destOrd="0" presId="urn:microsoft.com/office/officeart/2005/8/layout/radial2"/>
    <dgm:cxn modelId="{DB7BED7F-E32E-4417-8AAB-57F11285875E}" type="presOf" srcId="{737A912A-48BF-4DE7-9C81-0E758FD68DAF}" destId="{52158486-117B-4247-A3C8-5E79A9109DBB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E1DA7AAB-5EE2-4A74-9396-FED24FF75EF3}" type="presOf" srcId="{AF06A139-12EC-4C58-A185-74EAA53C171D}" destId="{75269568-1281-4F23-816A-6E649FB6C1E0}" srcOrd="0" destOrd="0" presId="urn:microsoft.com/office/officeart/2005/8/layout/radial2"/>
    <dgm:cxn modelId="{04ACAF70-37FA-4DE2-861A-5115C80EA50B}" type="presOf" srcId="{608768F9-E925-4C5B-81A6-051E476B5851}" destId="{FE374041-6707-4DF5-B777-118C42D9EA5F}" srcOrd="0" destOrd="0" presId="urn:microsoft.com/office/officeart/2005/8/layout/radial2"/>
    <dgm:cxn modelId="{539DEC4B-0107-4270-9167-2BB3A8255B29}" type="presOf" srcId="{B995FC6E-092E-4A4C-B132-DE10A78835B9}" destId="{1BADD640-5163-456F-9798-4DF1D98C6FCF}" srcOrd="0" destOrd="0" presId="urn:microsoft.com/office/officeart/2005/8/layout/radial2"/>
    <dgm:cxn modelId="{CB7FE811-2140-46EF-B122-680E40B52D8A}" type="presParOf" srcId="{52158486-117B-4247-A3C8-5E79A9109DBB}" destId="{FBFB1269-C058-4980-B898-0591DC480CF5}" srcOrd="0" destOrd="0" presId="urn:microsoft.com/office/officeart/2005/8/layout/radial2"/>
    <dgm:cxn modelId="{F8726DF5-B93C-4D44-865D-C1DE86DC0D3B}" type="presParOf" srcId="{FBFB1269-C058-4980-B898-0591DC480CF5}" destId="{F1E9FD61-33AD-42E0-AF49-07962E870977}" srcOrd="0" destOrd="0" presId="urn:microsoft.com/office/officeart/2005/8/layout/radial2"/>
    <dgm:cxn modelId="{7008538C-A8CC-4F70-B96A-114ACB8B2D78}" type="presParOf" srcId="{F1E9FD61-33AD-42E0-AF49-07962E870977}" destId="{17B49C03-613F-4EC6-ADF4-628CDFE3199A}" srcOrd="0" destOrd="0" presId="urn:microsoft.com/office/officeart/2005/8/layout/radial2"/>
    <dgm:cxn modelId="{2EFFA1CF-EFFB-44B9-942B-CB9C7F542ECF}" type="presParOf" srcId="{F1E9FD61-33AD-42E0-AF49-07962E870977}" destId="{B96FA3FD-6B5A-4F2B-B5A5-0A57BAF2F790}" srcOrd="1" destOrd="0" presId="urn:microsoft.com/office/officeart/2005/8/layout/radial2"/>
    <dgm:cxn modelId="{ECB07E0F-FA45-446A-8B8D-FEC61D56D0F5}" type="presParOf" srcId="{FBFB1269-C058-4980-B898-0591DC480CF5}" destId="{FE374041-6707-4DF5-B777-118C42D9EA5F}" srcOrd="1" destOrd="0" presId="urn:microsoft.com/office/officeart/2005/8/layout/radial2"/>
    <dgm:cxn modelId="{CE6B97EB-1123-404D-AC2A-75AF99B862C9}" type="presParOf" srcId="{FBFB1269-C058-4980-B898-0591DC480CF5}" destId="{8CD666C2-CD94-4E90-B173-2C7C63C9A7AF}" srcOrd="2" destOrd="0" presId="urn:microsoft.com/office/officeart/2005/8/layout/radial2"/>
    <dgm:cxn modelId="{A17A64AA-8F24-4A92-9725-5FA5D65B3F3C}" type="presParOf" srcId="{8CD666C2-CD94-4E90-B173-2C7C63C9A7AF}" destId="{75269568-1281-4F23-816A-6E649FB6C1E0}" srcOrd="0" destOrd="0" presId="urn:microsoft.com/office/officeart/2005/8/layout/radial2"/>
    <dgm:cxn modelId="{7D97B3FD-8D02-42BB-BAD6-F2FBCA3FED83}" type="presParOf" srcId="{8CD666C2-CD94-4E90-B173-2C7C63C9A7AF}" destId="{6F6AE244-13D8-4352-8158-6A4EA41D4028}" srcOrd="1" destOrd="0" presId="urn:microsoft.com/office/officeart/2005/8/layout/radial2"/>
    <dgm:cxn modelId="{2C041BF5-0386-490C-8813-7E48AC9F7006}" type="presParOf" srcId="{FBFB1269-C058-4980-B898-0591DC480CF5}" destId="{A1C4C3AE-9812-4A84-B512-5EE81D8473E4}" srcOrd="3" destOrd="0" presId="urn:microsoft.com/office/officeart/2005/8/layout/radial2"/>
    <dgm:cxn modelId="{BC0B9C06-0883-4CD6-B986-BB4A1AB3B25B}" type="presParOf" srcId="{FBFB1269-C058-4980-B898-0591DC480CF5}" destId="{3631D5FD-549D-4087-842B-B8CF06FCE2B2}" srcOrd="4" destOrd="0" presId="urn:microsoft.com/office/officeart/2005/8/layout/radial2"/>
    <dgm:cxn modelId="{FB551251-291E-4D2D-856E-F383795508DF}" type="presParOf" srcId="{3631D5FD-549D-4087-842B-B8CF06FCE2B2}" destId="{6E9CECCF-19DF-4289-9475-F3501516FCFA}" srcOrd="0" destOrd="0" presId="urn:microsoft.com/office/officeart/2005/8/layout/radial2"/>
    <dgm:cxn modelId="{83FFBEE5-76B7-4575-AEF7-4F8779E9DD66}" type="presParOf" srcId="{3631D5FD-549D-4087-842B-B8CF06FCE2B2}" destId="{CBE629B7-2A86-4114-9446-C0F4CB4201FA}" srcOrd="1" destOrd="0" presId="urn:microsoft.com/office/officeart/2005/8/layout/radial2"/>
    <dgm:cxn modelId="{FCAFE780-7E01-4D84-AE7F-A1E6256C420C}" type="presParOf" srcId="{FBFB1269-C058-4980-B898-0591DC480CF5}" destId="{1BADD640-5163-456F-9798-4DF1D98C6FCF}" srcOrd="5" destOrd="0" presId="urn:microsoft.com/office/officeart/2005/8/layout/radial2"/>
    <dgm:cxn modelId="{63359F20-D66B-4364-8F86-A1A2E49B55A3}" type="presParOf" srcId="{FBFB1269-C058-4980-B898-0591DC480CF5}" destId="{916A5EED-2C61-401F-8B0B-D00AD6143099}" srcOrd="6" destOrd="0" presId="urn:microsoft.com/office/officeart/2005/8/layout/radial2"/>
    <dgm:cxn modelId="{14532E12-D06F-4FA3-9797-B27FAD08093C}" type="presParOf" srcId="{916A5EED-2C61-401F-8B0B-D00AD6143099}" destId="{519E0F9D-0EC1-4C13-8022-5B0AFC643579}" srcOrd="0" destOrd="0" presId="urn:microsoft.com/office/officeart/2005/8/layout/radial2"/>
    <dgm:cxn modelId="{25E76EDB-0DE0-43ED-A8ED-806C02A6B73A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AF982-E6CC-4742-8BC8-EF4AA5940A38}" type="presOf" srcId="{AF441078-4F73-4374-A98E-524A4E6D7841}" destId="{E3A49407-C271-4554-9AEA-F6B457D33794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2D29E427-84C9-4D96-A411-9104B225075D}" type="presOf" srcId="{14B73257-FC52-43AF-80E2-E0B3BB1F2AC3}" destId="{47479742-E12A-419B-B45B-5ACD111715DF}" srcOrd="1" destOrd="0" presId="urn:microsoft.com/office/officeart/2005/8/layout/venn1"/>
    <dgm:cxn modelId="{35728086-1BC7-454A-BE85-FD11C6B77E07}" type="presOf" srcId="{14B73257-FC52-43AF-80E2-E0B3BB1F2AC3}" destId="{596AF296-F287-4713-9B49-20A51BC870A4}" srcOrd="0" destOrd="0" presId="urn:microsoft.com/office/officeart/2005/8/layout/venn1"/>
    <dgm:cxn modelId="{8CF321C7-9F70-4BA7-B70E-DB662B6192BA}" type="presOf" srcId="{0433163E-E94B-44A5-8058-EC2E2834E64A}" destId="{8206C8F1-4A77-4154-8EAD-CC3DA3D5C780}" srcOrd="1" destOrd="0" presId="urn:microsoft.com/office/officeart/2005/8/layout/venn1"/>
    <dgm:cxn modelId="{128AF8E7-DD60-4081-AF38-7A94D9A1CF18}" type="presOf" srcId="{55A2697F-C88A-45FC-B2FF-A5301533EDD2}" destId="{D357A121-7D3E-4209-B637-9BE36C4CB329}" srcOrd="0" destOrd="0" presId="urn:microsoft.com/office/officeart/2005/8/layout/venn1"/>
    <dgm:cxn modelId="{A37DC622-0D2D-4781-BF55-15291BB857E3}" type="presOf" srcId="{0433163E-E94B-44A5-8058-EC2E2834E64A}" destId="{7AE6D122-2E38-4C88-896F-7A91DDD58474}" srcOrd="0" destOrd="0" presId="urn:microsoft.com/office/officeart/2005/8/layout/venn1"/>
    <dgm:cxn modelId="{4B898F4D-A1D3-4C03-9890-FB2FDCC31916}" type="presOf" srcId="{55A2697F-C88A-45FC-B2FF-A5301533EDD2}" destId="{4127C8DE-D336-460A-B5F2-F55BC2EC9E24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A18DF8B2-DDF0-4A45-AA46-25456251D9B1}" type="presParOf" srcId="{E3A49407-C271-4554-9AEA-F6B457D33794}" destId="{596AF296-F287-4713-9B49-20A51BC870A4}" srcOrd="0" destOrd="0" presId="urn:microsoft.com/office/officeart/2005/8/layout/venn1"/>
    <dgm:cxn modelId="{1CEFC06A-006F-4F4D-99EE-5CDD4E0C55BC}" type="presParOf" srcId="{E3A49407-C271-4554-9AEA-F6B457D33794}" destId="{47479742-E12A-419B-B45B-5ACD111715DF}" srcOrd="1" destOrd="0" presId="urn:microsoft.com/office/officeart/2005/8/layout/venn1"/>
    <dgm:cxn modelId="{0CB859DD-E8F8-4DE6-95A4-BC6D1E57FC89}" type="presParOf" srcId="{E3A49407-C271-4554-9AEA-F6B457D33794}" destId="{7AE6D122-2E38-4C88-896F-7A91DDD58474}" srcOrd="2" destOrd="0" presId="urn:microsoft.com/office/officeart/2005/8/layout/venn1"/>
    <dgm:cxn modelId="{50CF1054-A7BA-4EB5-A108-AC06218351EF}" type="presParOf" srcId="{E3A49407-C271-4554-9AEA-F6B457D33794}" destId="{8206C8F1-4A77-4154-8EAD-CC3DA3D5C780}" srcOrd="3" destOrd="0" presId="urn:microsoft.com/office/officeart/2005/8/layout/venn1"/>
    <dgm:cxn modelId="{5B803762-F6A5-4855-99F2-AA2990DD7516}" type="presParOf" srcId="{E3A49407-C271-4554-9AEA-F6B457D33794}" destId="{D357A121-7D3E-4209-B637-9BE36C4CB329}" srcOrd="4" destOrd="0" presId="urn:microsoft.com/office/officeart/2005/8/layout/venn1"/>
    <dgm:cxn modelId="{F557DDF7-A870-4753-9C37-FB7E4323F60B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8F10EA0-076C-45E8-A44F-ED254443A56B}" type="presOf" srcId="{478B4DDD-C2B2-430B-801A-588FC589ECBC}" destId="{1D9C9DAB-61BC-46B8-965F-E7B407755D6C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F5EC1BD3-7005-47D8-9AEF-B884C5547E60}" type="presOf" srcId="{FE4D2657-D838-493F-BDD9-A2A6B189207D}" destId="{EC20F297-ED06-48BD-9067-28D6904505D7}" srcOrd="0" destOrd="0" presId="urn:microsoft.com/office/officeart/2005/8/layout/cycle5"/>
    <dgm:cxn modelId="{D5984BE1-D78A-41CF-8F04-9A426B8381A2}" type="presOf" srcId="{3E4909D0-6AFE-4960-874E-125A62F1B060}" destId="{A38EAD06-FD78-4789-A444-C5544B5FEE18}" srcOrd="0" destOrd="0" presId="urn:microsoft.com/office/officeart/2005/8/layout/cycle5"/>
    <dgm:cxn modelId="{E0A17802-DF54-4053-9EEB-722D3C4E6CD1}" type="presOf" srcId="{3BBD79D2-DBA2-4466-973E-87A0AAD38710}" destId="{73F1499A-B4EC-4F3E-880A-19B802EDFC9F}" srcOrd="0" destOrd="0" presId="urn:microsoft.com/office/officeart/2005/8/layout/cycle5"/>
    <dgm:cxn modelId="{D25BCF91-6FFF-4736-B110-E65F221A175F}" type="presOf" srcId="{2AD4F67E-0ADC-47A6-B845-19CDAD5BD4FD}" destId="{D935AB94-B69E-4BC3-96CA-B4795A3113F1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32E027A5-3B46-4F45-8841-3C6621908C1A}" type="presOf" srcId="{958F47A7-9A90-4E99-ACF4-922B1AD27FA9}" destId="{7CBCACFC-7B45-45E7-B3EC-313431AD8C41}" srcOrd="0" destOrd="0" presId="urn:microsoft.com/office/officeart/2005/8/layout/cycle5"/>
    <dgm:cxn modelId="{6C06B5FE-C63A-42F2-A35C-116BCE810892}" type="presOf" srcId="{B046F1D1-650D-4FEA-A927-360075C4E23F}" destId="{F0E4079F-C6D8-4C84-BEC7-D5E5C101293C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8104A5E8-3780-4790-9FB3-711DDD561717}" type="presOf" srcId="{28CEBD4C-9E12-4239-9BB1-DB8BBAAA7943}" destId="{63F2BC51-3B0D-4B33-B508-9E04A905E447}" srcOrd="0" destOrd="0" presId="urn:microsoft.com/office/officeart/2005/8/layout/cycle5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FAE46762-40B4-4B8D-98E2-F62A7457269F}" type="presOf" srcId="{CE449F2D-2DE4-41AC-8E21-1C0856F82DDA}" destId="{118C8BA0-8C7C-425B-96E6-F4D939A5EB5A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9CDAD18C-C7A0-4AD6-BF86-8B8DCFB97D3A}" type="presOf" srcId="{0BFF64A5-0478-44EC-836E-E2BBF741941E}" destId="{625DBBAB-18BF-4D2B-8AEB-2378F1D5AEEB}" srcOrd="0" destOrd="0" presId="urn:microsoft.com/office/officeart/2005/8/layout/cycle5"/>
    <dgm:cxn modelId="{3394D710-7396-4F4A-B88B-4097A4144565}" type="presOf" srcId="{A8CE3EBE-0DE4-4490-A279-294C9CEF099C}" destId="{003C10D9-8DA5-4767-86E5-67B8AA9F6F3F}" srcOrd="0" destOrd="0" presId="urn:microsoft.com/office/officeart/2005/8/layout/cycle5"/>
    <dgm:cxn modelId="{9B6EAC32-4F33-4772-BF46-09131ADE37CC}" type="presOf" srcId="{BBACBF4E-93EA-4F4A-9C01-B56642315319}" destId="{3990B26C-C05A-4EB6-B21E-ABFA824E16DD}" srcOrd="0" destOrd="0" presId="urn:microsoft.com/office/officeart/2005/8/layout/cycle5"/>
    <dgm:cxn modelId="{26FD7AA3-F257-47AB-A03C-E06D04994FD6}" type="presOf" srcId="{8216D6AA-7CAE-47C8-A8B9-57B5B9B42A59}" destId="{A7041AF2-46A8-4243-B539-42B914EC3B61}" srcOrd="0" destOrd="0" presId="urn:microsoft.com/office/officeart/2005/8/layout/cycle5"/>
    <dgm:cxn modelId="{714F2647-4936-4664-928E-720C48236C97}" type="presParOf" srcId="{7CBCACFC-7B45-45E7-B3EC-313431AD8C41}" destId="{1D9C9DAB-61BC-46B8-965F-E7B407755D6C}" srcOrd="0" destOrd="0" presId="urn:microsoft.com/office/officeart/2005/8/layout/cycle5"/>
    <dgm:cxn modelId="{60F39391-1A81-43D6-B9CD-85D3E8C5B8AE}" type="presParOf" srcId="{7CBCACFC-7B45-45E7-B3EC-313431AD8C41}" destId="{D716AC59-1138-4257-8EED-16DE5B75DEF3}" srcOrd="1" destOrd="0" presId="urn:microsoft.com/office/officeart/2005/8/layout/cycle5"/>
    <dgm:cxn modelId="{11D814C4-0947-41DF-B3E3-A56E0928D622}" type="presParOf" srcId="{7CBCACFC-7B45-45E7-B3EC-313431AD8C41}" destId="{118C8BA0-8C7C-425B-96E6-F4D939A5EB5A}" srcOrd="2" destOrd="0" presId="urn:microsoft.com/office/officeart/2005/8/layout/cycle5"/>
    <dgm:cxn modelId="{6FF62A3B-0EB4-47A2-9680-F3C628C5EDE9}" type="presParOf" srcId="{7CBCACFC-7B45-45E7-B3EC-313431AD8C41}" destId="{625DBBAB-18BF-4D2B-8AEB-2378F1D5AEEB}" srcOrd="3" destOrd="0" presId="urn:microsoft.com/office/officeart/2005/8/layout/cycle5"/>
    <dgm:cxn modelId="{348F5020-EEB6-42CF-98CC-6696A423366D}" type="presParOf" srcId="{7CBCACFC-7B45-45E7-B3EC-313431AD8C41}" destId="{5F801578-6ADD-480E-963B-CCBFB4F5B2E4}" srcOrd="4" destOrd="0" presId="urn:microsoft.com/office/officeart/2005/8/layout/cycle5"/>
    <dgm:cxn modelId="{7BE1FA96-A856-4B51-BB60-58DA64FA00CE}" type="presParOf" srcId="{7CBCACFC-7B45-45E7-B3EC-313431AD8C41}" destId="{3990B26C-C05A-4EB6-B21E-ABFA824E16DD}" srcOrd="5" destOrd="0" presId="urn:microsoft.com/office/officeart/2005/8/layout/cycle5"/>
    <dgm:cxn modelId="{98FC4E28-516D-4D20-B439-3C4A12518679}" type="presParOf" srcId="{7CBCACFC-7B45-45E7-B3EC-313431AD8C41}" destId="{D935AB94-B69E-4BC3-96CA-B4795A3113F1}" srcOrd="6" destOrd="0" presId="urn:microsoft.com/office/officeart/2005/8/layout/cycle5"/>
    <dgm:cxn modelId="{67169F09-82A6-4222-9610-4468565A2987}" type="presParOf" srcId="{7CBCACFC-7B45-45E7-B3EC-313431AD8C41}" destId="{9B2F77ED-72C2-4325-970C-2BB7D4266540}" srcOrd="7" destOrd="0" presId="urn:microsoft.com/office/officeart/2005/8/layout/cycle5"/>
    <dgm:cxn modelId="{3EFE1A77-41FF-433A-8C34-CC04745B3F93}" type="presParOf" srcId="{7CBCACFC-7B45-45E7-B3EC-313431AD8C41}" destId="{63F2BC51-3B0D-4B33-B508-9E04A905E447}" srcOrd="8" destOrd="0" presId="urn:microsoft.com/office/officeart/2005/8/layout/cycle5"/>
    <dgm:cxn modelId="{FFF383E8-8B76-4A2E-A404-F6B8E45B9DDF}" type="presParOf" srcId="{7CBCACFC-7B45-45E7-B3EC-313431AD8C41}" destId="{A38EAD06-FD78-4789-A444-C5544B5FEE18}" srcOrd="9" destOrd="0" presId="urn:microsoft.com/office/officeart/2005/8/layout/cycle5"/>
    <dgm:cxn modelId="{4C6250FF-21FB-4D64-8ACC-68EF2F7C740F}" type="presParOf" srcId="{7CBCACFC-7B45-45E7-B3EC-313431AD8C41}" destId="{9BADACC3-95B8-4B40-A627-4E51B3A7745A}" srcOrd="10" destOrd="0" presId="urn:microsoft.com/office/officeart/2005/8/layout/cycle5"/>
    <dgm:cxn modelId="{6C9F6836-6A3E-4BD0-9264-EFCF1D4BCC69}" type="presParOf" srcId="{7CBCACFC-7B45-45E7-B3EC-313431AD8C41}" destId="{F0E4079F-C6D8-4C84-BEC7-D5E5C101293C}" srcOrd="11" destOrd="0" presId="urn:microsoft.com/office/officeart/2005/8/layout/cycle5"/>
    <dgm:cxn modelId="{4C682EEF-A0B8-47B2-996E-B1F7322E83F9}" type="presParOf" srcId="{7CBCACFC-7B45-45E7-B3EC-313431AD8C41}" destId="{EC20F297-ED06-48BD-9067-28D6904505D7}" srcOrd="12" destOrd="0" presId="urn:microsoft.com/office/officeart/2005/8/layout/cycle5"/>
    <dgm:cxn modelId="{C5C19E32-97B3-44AC-A349-AB6476C33FAF}" type="presParOf" srcId="{7CBCACFC-7B45-45E7-B3EC-313431AD8C41}" destId="{C73153E1-E8DE-44BA-9D67-A3BBD251AAFE}" srcOrd="13" destOrd="0" presId="urn:microsoft.com/office/officeart/2005/8/layout/cycle5"/>
    <dgm:cxn modelId="{9CC613C2-C7DB-4BF2-AE29-0ADB04CA1DCB}" type="presParOf" srcId="{7CBCACFC-7B45-45E7-B3EC-313431AD8C41}" destId="{003C10D9-8DA5-4767-86E5-67B8AA9F6F3F}" srcOrd="14" destOrd="0" presId="urn:microsoft.com/office/officeart/2005/8/layout/cycle5"/>
    <dgm:cxn modelId="{4D48E6AF-C988-41F5-90B3-B915A9396CBB}" type="presParOf" srcId="{7CBCACFC-7B45-45E7-B3EC-313431AD8C41}" destId="{73F1499A-B4EC-4F3E-880A-19B802EDFC9F}" srcOrd="15" destOrd="0" presId="urn:microsoft.com/office/officeart/2005/8/layout/cycle5"/>
    <dgm:cxn modelId="{AE25F7B3-DBEA-407D-81A7-50A961920BBA}" type="presParOf" srcId="{7CBCACFC-7B45-45E7-B3EC-313431AD8C41}" destId="{B5320FDE-AB5D-43C4-BD96-4DDFBC299FF3}" srcOrd="16" destOrd="0" presId="urn:microsoft.com/office/officeart/2005/8/layout/cycle5"/>
    <dgm:cxn modelId="{243C4B25-643A-4186-933F-008CF8963926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с.п. Большая </a:t>
              </a:r>
              <a:r>
                <a:rPr lang="ru-RU" altLang="ru-RU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Раковка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160712"/>
            <a:ext cx="1214446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</a:t>
            </a:r>
            <a:r>
              <a:rPr lang="ru-RU" sz="2000" b="1" dirty="0" err="1" smtClean="0">
                <a:solidFill>
                  <a:schemeClr val="tx1"/>
                </a:solidFill>
              </a:rPr>
              <a:t>Раковка</a:t>
            </a:r>
            <a:r>
              <a:rPr lang="ru-RU" sz="2000" b="1" dirty="0" smtClean="0">
                <a:solidFill>
                  <a:schemeClr val="tx1"/>
                </a:solidFill>
              </a:rPr>
              <a:t>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79803"/>
            <a:ext cx="1143008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59293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</a:t>
            </a:r>
            <a:r>
              <a:rPr lang="ru-RU" sz="2000" b="1" dirty="0" err="1" smtClean="0">
                <a:solidFill>
                  <a:schemeClr val="tx1"/>
                </a:solidFill>
              </a:rPr>
              <a:t>Раковка</a:t>
            </a:r>
            <a:r>
              <a:rPr lang="ru-RU" sz="2000" b="1" dirty="0" smtClean="0">
                <a:solidFill>
                  <a:schemeClr val="tx1"/>
                </a:solidFill>
              </a:rPr>
              <a:t>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14282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Ремонт и модернизация ДК </a:t>
            </a:r>
          </a:p>
          <a:p>
            <a:pPr algn="ctr">
              <a:buNone/>
            </a:pPr>
            <a:r>
              <a:rPr lang="ru-RU" sz="2200" b="1" dirty="0" smtClean="0"/>
              <a:t>с. Большая </a:t>
            </a:r>
            <a:r>
              <a:rPr lang="ru-RU" sz="2200" b="1" dirty="0" err="1" smtClean="0"/>
              <a:t>Раковка</a:t>
            </a:r>
            <a:r>
              <a:rPr lang="ru-RU" sz="2200" b="1" dirty="0" smtClean="0"/>
              <a:t>, с. Русская Селитьба</a:t>
            </a:r>
          </a:p>
          <a:p>
            <a:pPr algn="ctr">
              <a:buNone/>
            </a:pPr>
            <a:endParaRPr lang="ru-RU" sz="1800" b="1" dirty="0" smtClean="0"/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Устройство парковой</a:t>
            </a:r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 зоны около ДК</a:t>
            </a: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>
              <a:buNone/>
            </a:pPr>
            <a:endParaRPr lang="ru-RU" altLang="ru-RU" sz="1800" b="1" dirty="0" smtClean="0">
              <a:latin typeface="Arial" charset="0"/>
            </a:endParaRPr>
          </a:p>
          <a:p>
            <a:pPr>
              <a:buNone/>
            </a:pPr>
            <a:r>
              <a:rPr lang="ru-RU" altLang="ru-RU" sz="1800" b="1" dirty="0" smtClean="0">
                <a:latin typeface="Arial" charset="0"/>
              </a:rPr>
              <a:t>Ремонт школы  </a:t>
            </a:r>
          </a:p>
          <a:p>
            <a:pPr>
              <a:buNone/>
            </a:pPr>
            <a:r>
              <a:rPr lang="ru-RU" altLang="ru-RU" sz="1800" b="1" dirty="0" smtClean="0">
                <a:latin typeface="Arial" charset="0"/>
              </a:rPr>
              <a:t>в с. Русская Селитьба  </a:t>
            </a: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71934" y="3000372"/>
            <a:ext cx="762005" cy="32147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novosel99.ru/upload/media/images/%D0%BF%D0%B0%D1%80%D0%B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571768" cy="15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engrinews.kz/userdata/news/2014/news_262669/photo_137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000636"/>
            <a:ext cx="3071834" cy="130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  <p:pic>
        <p:nvPicPr>
          <p:cNvPr id="10" name="Рисунок 9" descr="http://img1.stavropolye.tv/2e39dbe22edb3133c9a8609ae757fedb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143248"/>
            <a:ext cx="2857500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dirty="0" smtClean="0"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lang="ru-RU" sz="1900" b="1" dirty="0" smtClean="0">
                <a:latin typeface="+mj-lt"/>
                <a:ea typeface="+mj-ea"/>
                <a:cs typeface="+mj-cs"/>
              </a:rPr>
            </a:br>
            <a:r>
              <a:rPr lang="ru-RU" sz="1900" b="1" dirty="0" smtClean="0">
                <a:latin typeface="+mj-lt"/>
                <a:ea typeface="+mj-ea"/>
                <a:cs typeface="+mj-cs"/>
              </a:rPr>
              <a:t> РАЙОНА КРАСНОЯРСКИЙ  с.п. Большая </a:t>
            </a:r>
            <a:r>
              <a:rPr lang="ru-RU" sz="1900" b="1" dirty="0" err="1" smtClean="0">
                <a:latin typeface="+mj-lt"/>
                <a:ea typeface="+mj-ea"/>
                <a:cs typeface="+mj-cs"/>
              </a:rPr>
              <a:t>Раковка</a:t>
            </a:r>
            <a:r>
              <a:rPr lang="ru-RU" sz="1900" b="1" dirty="0" smtClean="0">
                <a:latin typeface="+mj-lt"/>
                <a:ea typeface="+mj-ea"/>
                <a:cs typeface="+mj-cs"/>
              </a:rPr>
              <a:t> </a:t>
            </a:r>
            <a:br>
              <a:rPr lang="ru-RU" sz="1900" b="1" dirty="0" smtClean="0">
                <a:latin typeface="+mj-lt"/>
                <a:ea typeface="+mj-ea"/>
                <a:cs typeface="+mj-cs"/>
              </a:rPr>
            </a:br>
            <a:r>
              <a:rPr lang="ru-RU" sz="1900" b="1" dirty="0" smtClean="0">
                <a:latin typeface="+mj-lt"/>
                <a:ea typeface="+mj-ea"/>
                <a:cs typeface="+mj-cs"/>
              </a:rPr>
              <a:t>на период до 2030 года</a:t>
            </a:r>
            <a:endParaRPr lang="ru-RU" sz="19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57159" y="1214422"/>
            <a:ext cx="8215370" cy="505423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универсальной и детской площадок в с. Русская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Селитьба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4" name="Рисунок 13" descr="http://новаяплощадка.рф/uploads/blog/thumbs/70_1490954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2071678"/>
            <a:ext cx="3214710" cy="13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643182"/>
            <a:ext cx="3429024" cy="17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143380"/>
            <a:ext cx="4286280" cy="21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85728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00" b="1" dirty="0" smtClean="0"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lang="ru-RU" sz="1900" b="1" dirty="0" smtClean="0">
                <a:latin typeface="+mj-lt"/>
                <a:ea typeface="+mj-ea"/>
                <a:cs typeface="+mj-cs"/>
              </a:rPr>
            </a:br>
            <a:r>
              <a:rPr lang="ru-RU" sz="1900" b="1" dirty="0" smtClean="0">
                <a:latin typeface="+mj-lt"/>
                <a:ea typeface="+mj-ea"/>
                <a:cs typeface="+mj-cs"/>
              </a:rPr>
              <a:t> РАЙОНА КРАСНОЯРСКИЙ   с.п. Большая </a:t>
            </a:r>
            <a:r>
              <a:rPr lang="ru-RU" sz="1900" b="1" dirty="0" err="1" smtClean="0">
                <a:latin typeface="+mj-lt"/>
                <a:ea typeface="+mj-ea"/>
                <a:cs typeface="+mj-cs"/>
              </a:rPr>
              <a:t>Раковка</a:t>
            </a:r>
            <a:r>
              <a:rPr lang="ru-RU" sz="1900" b="1" dirty="0" smtClean="0">
                <a:latin typeface="+mj-lt"/>
                <a:ea typeface="+mj-ea"/>
                <a:cs typeface="+mj-cs"/>
              </a:rPr>
              <a:t> </a:t>
            </a:r>
            <a:br>
              <a:rPr lang="ru-RU" sz="1900" b="1" dirty="0" smtClean="0">
                <a:latin typeface="+mj-lt"/>
                <a:ea typeface="+mj-ea"/>
                <a:cs typeface="+mj-cs"/>
              </a:rPr>
            </a:br>
            <a:r>
              <a:rPr lang="ru-RU" sz="1900" b="1" dirty="0" smtClean="0">
                <a:latin typeface="+mj-lt"/>
                <a:ea typeface="+mj-ea"/>
                <a:cs typeface="+mj-cs"/>
              </a:rPr>
              <a:t>на период до 2030 года</a:t>
            </a:r>
            <a:endParaRPr lang="ru-RU" sz="19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57159" y="1214422"/>
            <a:ext cx="8215370" cy="505423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Модернизация системы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уличного освещения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s://static.moydom.ru/st1/1200/zgpjawzj/149882819959564da7667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7" y="1928802"/>
            <a:ext cx="461965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techcult.ru/content/2017/3984/ulichnoe-svetodiodnoe-osvesheni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143380"/>
            <a:ext cx="4730231" cy="210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dirty="0" smtClean="0"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lang="ru-RU" sz="2700" b="1" dirty="0" smtClean="0">
                <a:latin typeface="+mj-lt"/>
                <a:ea typeface="+mj-ea"/>
                <a:cs typeface="+mj-cs"/>
              </a:rPr>
            </a:br>
            <a:r>
              <a:rPr lang="ru-RU" sz="2700" b="1" dirty="0" smtClean="0">
                <a:latin typeface="+mj-lt"/>
                <a:ea typeface="+mj-ea"/>
                <a:cs typeface="+mj-cs"/>
              </a:rPr>
              <a:t> РАЙОНА КРАСНОЯРСКИЙ   с.п. Большая </a:t>
            </a:r>
            <a:r>
              <a:rPr lang="ru-RU" sz="2700" b="1" dirty="0" err="1" smtClean="0">
                <a:latin typeface="+mj-lt"/>
                <a:ea typeface="+mj-ea"/>
                <a:cs typeface="+mj-cs"/>
              </a:rPr>
              <a:t>Раковка</a:t>
            </a:r>
            <a:r>
              <a:rPr lang="ru-RU" sz="27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2700" b="1" dirty="0" smtClean="0">
                <a:latin typeface="+mj-lt"/>
                <a:ea typeface="+mj-ea"/>
                <a:cs typeface="+mj-cs"/>
              </a:rPr>
            </a:br>
            <a:r>
              <a:rPr lang="ru-RU" sz="2700" b="1" dirty="0" smtClean="0">
                <a:latin typeface="+mj-lt"/>
                <a:ea typeface="+mj-ea"/>
                <a:cs typeface="+mj-cs"/>
              </a:rPr>
              <a:t>на период до 2030 года</a:t>
            </a:r>
            <a:endParaRPr lang="ru-RU" sz="27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1 . Расчистка русла реки Сок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2 Благоустройство мест общего пользования (тротуары) 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4" y="1714489"/>
            <a:ext cx="3958891" cy="12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534323" y="2530559"/>
            <a:ext cx="3734196" cy="13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iproduction-a.akamaihd.net/uploads/service_photos/07/9d/61570/original_1cf83df4b63695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643446"/>
            <a:ext cx="36195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Большая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Раковка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977216" cy="14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3161108"/>
            <a:ext cx="3729567" cy="140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38" y="4822041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с.п.Большая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Раковка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428596" y="1357298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00240"/>
            <a:ext cx="3690963" cy="2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71876"/>
            <a:ext cx="4476781" cy="25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85786" y="1214422"/>
            <a:ext cx="7886700" cy="4351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888</Words>
  <Application>Microsoft Office PowerPoint</Application>
  <PresentationFormat>Экран (4:3)</PresentationFormat>
  <Paragraphs>213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Большая Раковка на период до 2030 года</vt:lpstr>
      <vt:lpstr>СТРАТЕГИЯ РАЗВИТИЯ МУНИЦИПАЛЬНОГО  РАЙОНА КРАСНОЯРСКИЙ с.п. Большая Раковка на период до 2030 года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756</cp:revision>
  <cp:lastPrinted>2018-06-14T12:04:34Z</cp:lastPrinted>
  <dcterms:created xsi:type="dcterms:W3CDTF">2018-03-03T07:15:05Z</dcterms:created>
  <dcterms:modified xsi:type="dcterms:W3CDTF">2018-08-08T12:18:21Z</dcterms:modified>
</cp:coreProperties>
</file>