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3"/>
  </p:notesMasterIdLst>
  <p:handoutMasterIdLst>
    <p:handoutMasterId r:id="rId34"/>
  </p:handoutMasterIdLst>
  <p:sldIdLst>
    <p:sldId id="464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24" r:id="rId25"/>
    <p:sldId id="430" r:id="rId26"/>
    <p:sldId id="439" r:id="rId27"/>
    <p:sldId id="434" r:id="rId28"/>
    <p:sldId id="438" r:id="rId29"/>
    <p:sldId id="442" r:id="rId30"/>
    <p:sldId id="441" r:id="rId31"/>
    <p:sldId id="465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47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1.9000000000000048E-2</c:v>
                </c:pt>
                <c:pt idx="1">
                  <c:v>1.9000000000000048E-2</c:v>
                </c:pt>
                <c:pt idx="2">
                  <c:v>3.7000000000000109E-2</c:v>
                </c:pt>
                <c:pt idx="3">
                  <c:v>9.3000000000000332E-2</c:v>
                </c:pt>
                <c:pt idx="4">
                  <c:v>9.3000000000000332E-2</c:v>
                </c:pt>
                <c:pt idx="5">
                  <c:v>0.11100000000000014</c:v>
                </c:pt>
                <c:pt idx="6">
                  <c:v>0.63000000000000189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68130688"/>
        <c:axId val="68132224"/>
      </c:barChart>
      <c:catAx>
        <c:axId val="681306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8132224"/>
        <c:crosses val="autoZero"/>
        <c:auto val="1"/>
        <c:lblAlgn val="ctr"/>
        <c:lblOffset val="100"/>
      </c:catAx>
      <c:valAx>
        <c:axId val="68132224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813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3"/>
          <c:y val="0.25013115508610223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6"/>
                  <c:y val="-0.1908671388710025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0.6510000000000018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02"/>
          <c:h val="0.59377872632950635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489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57528064"/>
        <c:axId val="157522176"/>
      </c:barChart>
      <c:valAx>
        <c:axId val="157522176"/>
        <c:scaling>
          <c:orientation val="minMax"/>
        </c:scaling>
        <c:axPos val="t"/>
        <c:numFmt formatCode="0.0%" sourceLinked="1"/>
        <c:tickLblPos val="nextTo"/>
        <c:crossAx val="157528064"/>
        <c:crosses val="autoZero"/>
        <c:crossBetween val="between"/>
      </c:valAx>
      <c:catAx>
        <c:axId val="157528064"/>
        <c:scaling>
          <c:orientation val="maxMin"/>
        </c:scaling>
        <c:axPos val="l"/>
        <c:numFmt formatCode="General" sourceLinked="0"/>
        <c:tickLblPos val="nextTo"/>
        <c:crossAx val="157522176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63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6"/>
          <c:w val="0.36104546620977801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6A46D6E1-2B2E-4E6C-AA0F-C3F9D82D90A5}" type="presOf" srcId="{948EB334-DCAF-4DE4-873D-990A481CEBFA}" destId="{3E5C98CC-2423-4560-BD8C-5434E028E169}" srcOrd="0" destOrd="0" presId="urn:microsoft.com/office/officeart/2005/8/layout/pyramid2"/>
    <dgm:cxn modelId="{0B654EB7-705C-4094-B8A4-A4C9881EE23F}" type="presOf" srcId="{9022B9AA-D165-40B2-B3F2-80BCDBAE1B26}" destId="{83D1DA63-8707-46EF-827D-018D3EC38641}" srcOrd="0" destOrd="0" presId="urn:microsoft.com/office/officeart/2005/8/layout/pyramid2"/>
    <dgm:cxn modelId="{C37369A1-F1B1-4ED0-968E-BAC66F3BCB69}" type="presOf" srcId="{A1F53388-B0E1-44AF-9CB6-C66DE2C2CCCD}" destId="{6A64C484-80B1-40D4-9246-9051F9166A9D}" srcOrd="0" destOrd="0" presId="urn:microsoft.com/office/officeart/2005/8/layout/pyramid2"/>
    <dgm:cxn modelId="{2A4C27C8-0D75-4827-B146-50F4868980D3}" type="presOf" srcId="{18D4CD6B-32EC-4930-83B0-9B2C76CEAEFC}" destId="{FA933220-A4B7-4936-BF6F-651ECDFF86E5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95778061-EF42-4FCE-B0A2-5679AE8477AA}" type="presParOf" srcId="{FA933220-A4B7-4936-BF6F-651ECDFF86E5}" destId="{DF98F4B3-C5DC-4418-825C-7C14DD9DF146}" srcOrd="0" destOrd="0" presId="urn:microsoft.com/office/officeart/2005/8/layout/pyramid2"/>
    <dgm:cxn modelId="{29633577-5868-4A55-847B-D9D7EABB42E0}" type="presParOf" srcId="{FA933220-A4B7-4936-BF6F-651ECDFF86E5}" destId="{356110CA-466D-41E2-B6FA-422FA4D1AF92}" srcOrd="1" destOrd="0" presId="urn:microsoft.com/office/officeart/2005/8/layout/pyramid2"/>
    <dgm:cxn modelId="{A06E6EFF-6B7A-4487-8DED-AD7BBA7671AE}" type="presParOf" srcId="{356110CA-466D-41E2-B6FA-422FA4D1AF92}" destId="{83D1DA63-8707-46EF-827D-018D3EC38641}" srcOrd="0" destOrd="0" presId="urn:microsoft.com/office/officeart/2005/8/layout/pyramid2"/>
    <dgm:cxn modelId="{87AF68F7-0A8E-40DE-8A92-CE166E813E8F}" type="presParOf" srcId="{356110CA-466D-41E2-B6FA-422FA4D1AF92}" destId="{E602FF1E-8125-410D-8D76-7AE4F90CB2DE}" srcOrd="1" destOrd="0" presId="urn:microsoft.com/office/officeart/2005/8/layout/pyramid2"/>
    <dgm:cxn modelId="{D84B175C-B3B3-4CB4-8636-00AD8C47A8EE}" type="presParOf" srcId="{356110CA-466D-41E2-B6FA-422FA4D1AF92}" destId="{6A64C484-80B1-40D4-9246-9051F9166A9D}" srcOrd="2" destOrd="0" presId="urn:microsoft.com/office/officeart/2005/8/layout/pyramid2"/>
    <dgm:cxn modelId="{18E4E52A-874C-41BA-B559-C3F3B1371DE6}" type="presParOf" srcId="{356110CA-466D-41E2-B6FA-422FA4D1AF92}" destId="{5152B5CE-E669-4C69-8361-60926E507943}" srcOrd="3" destOrd="0" presId="urn:microsoft.com/office/officeart/2005/8/layout/pyramid2"/>
    <dgm:cxn modelId="{A78D1B5F-6193-4840-987D-7E0505B27034}" type="presParOf" srcId="{356110CA-466D-41E2-B6FA-422FA4D1AF92}" destId="{3E5C98CC-2423-4560-BD8C-5434E028E169}" srcOrd="4" destOrd="0" presId="urn:microsoft.com/office/officeart/2005/8/layout/pyramid2"/>
    <dgm:cxn modelId="{99F34C45-83E7-4F3C-9E28-5E2E6FD7554C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DB453-5FD7-4E84-A784-83CF460256B0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2578D0E4-DD34-4B40-BFC1-8CF0A47A5A01}" type="presOf" srcId="{10E102C5-B5C7-4F7C-9BB6-BDA1412AFBB2}" destId="{B6A9C5D5-6716-49FA-AE91-69E69AE13979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6CD5BDCC-A59A-42F2-8911-C2E22D4A66B9}" type="presOf" srcId="{EE99CE86-28AA-43D9-BCCB-9FEE614EBF09}" destId="{DBBC4595-110E-432C-9F96-7DC5DFFE1867}" srcOrd="0" destOrd="0" presId="urn:microsoft.com/office/officeart/2005/8/layout/vList2"/>
    <dgm:cxn modelId="{EC80DE0F-0458-4865-9ED0-D4A3664F8CEF}" type="presOf" srcId="{CB84E9E0-A49E-48AF-A110-DC372E89EEDE}" destId="{1FAB048C-8B8F-4BE0-99AE-66466C09E958}" srcOrd="0" destOrd="0" presId="urn:microsoft.com/office/officeart/2005/8/layout/vList2"/>
    <dgm:cxn modelId="{6E3AB8CD-0A96-4E54-9E4E-16AD75889AE4}" type="presOf" srcId="{828539F8-766D-4519-93BB-6DF782C1C003}" destId="{247F3386-B0E1-4FE5-9136-CD570D45F9AE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77C628AD-EB8E-4C23-A922-726DAB5F98E4}" type="presOf" srcId="{1345613D-C691-4A56-B500-5338364956CA}" destId="{5A9C5F84-3A74-45B1-BF18-E645A81646C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DCCDC640-6D59-4DA8-ACCB-FFF94EC7640B}" type="presParOf" srcId="{B6A9C5D5-6716-49FA-AE91-69E69AE13979}" destId="{5A9C5F84-3A74-45B1-BF18-E645A81646C8}" srcOrd="0" destOrd="0" presId="urn:microsoft.com/office/officeart/2005/8/layout/vList2"/>
    <dgm:cxn modelId="{99D016DC-A5B6-48FC-855E-ACF0273190A0}" type="presParOf" srcId="{B6A9C5D5-6716-49FA-AE91-69E69AE13979}" destId="{1FAB048C-8B8F-4BE0-99AE-66466C09E958}" srcOrd="1" destOrd="0" presId="urn:microsoft.com/office/officeart/2005/8/layout/vList2"/>
    <dgm:cxn modelId="{93DD2A59-90F5-4EB0-81C7-C138949C372D}" type="presParOf" srcId="{B6A9C5D5-6716-49FA-AE91-69E69AE13979}" destId="{FB6FAF87-3908-4693-90F2-E7A41532A76A}" srcOrd="2" destOrd="0" presId="urn:microsoft.com/office/officeart/2005/8/layout/vList2"/>
    <dgm:cxn modelId="{A58D2CB1-4AB0-4905-843B-BDD71B16A10A}" type="presParOf" srcId="{B6A9C5D5-6716-49FA-AE91-69E69AE13979}" destId="{DBBC4595-110E-432C-9F96-7DC5DFFE1867}" srcOrd="3" destOrd="0" presId="urn:microsoft.com/office/officeart/2005/8/layout/vList2"/>
    <dgm:cxn modelId="{61582A9D-B905-49DC-97C8-A3CF3C6514B2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AE49A-83BF-42CD-A185-EF354CAF4248}" type="presOf" srcId="{1065B366-A010-401F-B028-15FFE482F27F}" destId="{FB6FAF87-3908-4693-90F2-E7A41532A76A}" srcOrd="0" destOrd="0" presId="urn:microsoft.com/office/officeart/2005/8/layout/vList2"/>
    <dgm:cxn modelId="{2B1B789A-FF27-4200-A1AC-CC801DDB618A}" type="presOf" srcId="{1345613D-C691-4A56-B500-5338364956CA}" destId="{5A9C5F84-3A74-45B1-BF18-E645A81646C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0A4FDFE1-3C5D-41C1-8653-D850304B7339}" type="presOf" srcId="{828539F8-766D-4519-93BB-6DF782C1C003}" destId="{247F3386-B0E1-4FE5-9136-CD570D45F9AE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D4FBECDE-D810-4C06-90C4-0A10387C30B3}" type="presOf" srcId="{EE99CE86-28AA-43D9-BCCB-9FEE614EBF09}" destId="{DBBC4595-110E-432C-9F96-7DC5DFFE1867}" srcOrd="0" destOrd="0" presId="urn:microsoft.com/office/officeart/2005/8/layout/vList2"/>
    <dgm:cxn modelId="{D24CC230-59DB-4235-B1D2-504F6F59F5A2}" type="presOf" srcId="{CB84E9E0-A49E-48AF-A110-DC372E89EEDE}" destId="{1FAB048C-8B8F-4BE0-99AE-66466C09E95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2B5FD1A0-90A1-4E4E-912A-DA1DD263B675}" type="presOf" srcId="{10E102C5-B5C7-4F7C-9BB6-BDA1412AFBB2}" destId="{B6A9C5D5-6716-49FA-AE91-69E69AE13979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0B9E450C-1C77-4870-852D-96CE29A53A80}" type="presParOf" srcId="{B6A9C5D5-6716-49FA-AE91-69E69AE13979}" destId="{5A9C5F84-3A74-45B1-BF18-E645A81646C8}" srcOrd="0" destOrd="0" presId="urn:microsoft.com/office/officeart/2005/8/layout/vList2"/>
    <dgm:cxn modelId="{2CC65CC8-428A-422E-9875-BFA97181F5A4}" type="presParOf" srcId="{B6A9C5D5-6716-49FA-AE91-69E69AE13979}" destId="{1FAB048C-8B8F-4BE0-99AE-66466C09E958}" srcOrd="1" destOrd="0" presId="urn:microsoft.com/office/officeart/2005/8/layout/vList2"/>
    <dgm:cxn modelId="{D2912E02-B565-466C-BF08-2CFA9C1544FF}" type="presParOf" srcId="{B6A9C5D5-6716-49FA-AE91-69E69AE13979}" destId="{FB6FAF87-3908-4693-90F2-E7A41532A76A}" srcOrd="2" destOrd="0" presId="urn:microsoft.com/office/officeart/2005/8/layout/vList2"/>
    <dgm:cxn modelId="{942638AA-38D0-48C2-86C5-3A7994C8845D}" type="presParOf" srcId="{B6A9C5D5-6716-49FA-AE91-69E69AE13979}" destId="{DBBC4595-110E-432C-9F96-7DC5DFFE1867}" srcOrd="3" destOrd="0" presId="urn:microsoft.com/office/officeart/2005/8/layout/vList2"/>
    <dgm:cxn modelId="{D588A7DF-24A1-4899-A897-3059568E4FA9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BF7FD-5DC5-4882-8863-92234DBB481F}" type="presOf" srcId="{1065B366-A010-401F-B028-15FFE482F27F}" destId="{FB6FAF87-3908-4693-90F2-E7A41532A76A}" srcOrd="0" destOrd="0" presId="urn:microsoft.com/office/officeart/2005/8/layout/vList2"/>
    <dgm:cxn modelId="{B2A905F1-1244-4A9B-A188-43970E3F7A84}" type="presOf" srcId="{EE99CE86-28AA-43D9-BCCB-9FEE614EBF09}" destId="{DBBC4595-110E-432C-9F96-7DC5DFFE1867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219333CB-F444-41AD-BC9F-699A835F2569}" type="presOf" srcId="{10E102C5-B5C7-4F7C-9BB6-BDA1412AFBB2}" destId="{B6A9C5D5-6716-49FA-AE91-69E69AE13979}" srcOrd="0" destOrd="0" presId="urn:microsoft.com/office/officeart/2005/8/layout/vList2"/>
    <dgm:cxn modelId="{2753AC48-1BD8-4B32-A051-EE14038F9D59}" type="presOf" srcId="{1345613D-C691-4A56-B500-5338364956CA}" destId="{5A9C5F84-3A74-45B1-BF18-E645A81646C8}" srcOrd="0" destOrd="0" presId="urn:microsoft.com/office/officeart/2005/8/layout/vList2"/>
    <dgm:cxn modelId="{35C2D993-8002-4A3C-A6B3-D33EDFFCB2DD}" type="presOf" srcId="{CB84E9E0-A49E-48AF-A110-DC372E89EEDE}" destId="{1FAB048C-8B8F-4BE0-99AE-66466C09E95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C5F0BF9C-EEBD-4A6D-A3B3-C4F593151F41}" type="presParOf" srcId="{B6A9C5D5-6716-49FA-AE91-69E69AE13979}" destId="{5A9C5F84-3A74-45B1-BF18-E645A81646C8}" srcOrd="0" destOrd="0" presId="urn:microsoft.com/office/officeart/2005/8/layout/vList2"/>
    <dgm:cxn modelId="{73A98C29-B819-484E-83DE-F11796FBCCAF}" type="presParOf" srcId="{B6A9C5D5-6716-49FA-AE91-69E69AE13979}" destId="{1FAB048C-8B8F-4BE0-99AE-66466C09E958}" srcOrd="1" destOrd="0" presId="urn:microsoft.com/office/officeart/2005/8/layout/vList2"/>
    <dgm:cxn modelId="{3C114F78-FEF9-4781-9539-92B1B2D0E6E2}" type="presParOf" srcId="{B6A9C5D5-6716-49FA-AE91-69E69AE13979}" destId="{FB6FAF87-3908-4693-90F2-E7A41532A76A}" srcOrd="2" destOrd="0" presId="urn:microsoft.com/office/officeart/2005/8/layout/vList2"/>
    <dgm:cxn modelId="{BB47EC43-8644-4AC5-BE63-E4F53B1E5AB2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0CA5E7A7-9808-4896-AE8B-F5F2268CC5EB}" type="presOf" srcId="{608768F9-E925-4C5B-81A6-051E476B5851}" destId="{FE374041-6707-4DF5-B777-118C42D9EA5F}" srcOrd="0" destOrd="0" presId="urn:microsoft.com/office/officeart/2005/8/layout/radial2"/>
    <dgm:cxn modelId="{4EF6B67F-6092-4307-B035-DC0688770411}" type="presOf" srcId="{005CA112-CA7D-4C67-A65C-4543F2D60F80}" destId="{A1C4C3AE-9812-4A84-B512-5EE81D8473E4}" srcOrd="0" destOrd="0" presId="urn:microsoft.com/office/officeart/2005/8/layout/radial2"/>
    <dgm:cxn modelId="{407E45A2-AC5A-4ED8-A164-13C66A141DA0}" type="presOf" srcId="{737A912A-48BF-4DE7-9C81-0E758FD68DAF}" destId="{52158486-117B-4247-A3C8-5E79A9109DBB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9157508D-D179-49D2-88F7-4F6C3589EF6C}" type="presOf" srcId="{B995FC6E-092E-4A4C-B132-DE10A78835B9}" destId="{1BADD640-5163-456F-9798-4DF1D98C6FCF}" srcOrd="0" destOrd="0" presId="urn:microsoft.com/office/officeart/2005/8/layout/radial2"/>
    <dgm:cxn modelId="{F9F988D8-C55E-4CBE-B908-1E83736FBB5A}" type="presOf" srcId="{75D5F9A8-772E-44A7-90E8-D3BE28AEC696}" destId="{519E0F9D-0EC1-4C13-8022-5B0AFC643579}" srcOrd="0" destOrd="0" presId="urn:microsoft.com/office/officeart/2005/8/layout/radial2"/>
    <dgm:cxn modelId="{B0FD4F8A-0F6A-433F-8B41-4E0F872B2706}" type="presOf" srcId="{409DCAEB-80EC-4ECF-BC1F-8219811420B4}" destId="{6E9CECCF-19DF-4289-9475-F3501516FCFA}" srcOrd="0" destOrd="0" presId="urn:microsoft.com/office/officeart/2005/8/layout/radial2"/>
    <dgm:cxn modelId="{440FBB42-770C-4408-9B35-834C990C7277}" type="presOf" srcId="{AF06A139-12EC-4C58-A185-74EAA53C171D}" destId="{75269568-1281-4F23-816A-6E649FB6C1E0}" srcOrd="0" destOrd="0" presId="urn:microsoft.com/office/officeart/2005/8/layout/radial2"/>
    <dgm:cxn modelId="{B9A0B3E9-5D79-43A1-9259-22CD45EC0D28}" type="presParOf" srcId="{52158486-117B-4247-A3C8-5E79A9109DBB}" destId="{FBFB1269-C058-4980-B898-0591DC480CF5}" srcOrd="0" destOrd="0" presId="urn:microsoft.com/office/officeart/2005/8/layout/radial2"/>
    <dgm:cxn modelId="{765545A8-CDDF-4798-937B-D3E33D6CFC26}" type="presParOf" srcId="{FBFB1269-C058-4980-B898-0591DC480CF5}" destId="{F1E9FD61-33AD-42E0-AF49-07962E870977}" srcOrd="0" destOrd="0" presId="urn:microsoft.com/office/officeart/2005/8/layout/radial2"/>
    <dgm:cxn modelId="{219A7EE4-4257-4008-9D32-5A31A662D1BE}" type="presParOf" srcId="{F1E9FD61-33AD-42E0-AF49-07962E870977}" destId="{17B49C03-613F-4EC6-ADF4-628CDFE3199A}" srcOrd="0" destOrd="0" presId="urn:microsoft.com/office/officeart/2005/8/layout/radial2"/>
    <dgm:cxn modelId="{39A9C27E-71B2-4511-A5C5-73119F19E9E4}" type="presParOf" srcId="{F1E9FD61-33AD-42E0-AF49-07962E870977}" destId="{B96FA3FD-6B5A-4F2B-B5A5-0A57BAF2F790}" srcOrd="1" destOrd="0" presId="urn:microsoft.com/office/officeart/2005/8/layout/radial2"/>
    <dgm:cxn modelId="{95B9F836-883F-4AA5-BF2A-6206281E1980}" type="presParOf" srcId="{FBFB1269-C058-4980-B898-0591DC480CF5}" destId="{FE374041-6707-4DF5-B777-118C42D9EA5F}" srcOrd="1" destOrd="0" presId="urn:microsoft.com/office/officeart/2005/8/layout/radial2"/>
    <dgm:cxn modelId="{44575573-9489-405C-A35E-4CC6D17A2CB5}" type="presParOf" srcId="{FBFB1269-C058-4980-B898-0591DC480CF5}" destId="{8CD666C2-CD94-4E90-B173-2C7C63C9A7AF}" srcOrd="2" destOrd="0" presId="urn:microsoft.com/office/officeart/2005/8/layout/radial2"/>
    <dgm:cxn modelId="{8CFC696E-DB0D-444B-9A94-CDE4ED4A5777}" type="presParOf" srcId="{8CD666C2-CD94-4E90-B173-2C7C63C9A7AF}" destId="{75269568-1281-4F23-816A-6E649FB6C1E0}" srcOrd="0" destOrd="0" presId="urn:microsoft.com/office/officeart/2005/8/layout/radial2"/>
    <dgm:cxn modelId="{6C855CB5-97DA-4E66-801E-F57AAEEDDD0F}" type="presParOf" srcId="{8CD666C2-CD94-4E90-B173-2C7C63C9A7AF}" destId="{6F6AE244-13D8-4352-8158-6A4EA41D4028}" srcOrd="1" destOrd="0" presId="urn:microsoft.com/office/officeart/2005/8/layout/radial2"/>
    <dgm:cxn modelId="{4E7B8816-BD1A-4F10-A8D0-27E28DBFADFE}" type="presParOf" srcId="{FBFB1269-C058-4980-B898-0591DC480CF5}" destId="{A1C4C3AE-9812-4A84-B512-5EE81D8473E4}" srcOrd="3" destOrd="0" presId="urn:microsoft.com/office/officeart/2005/8/layout/radial2"/>
    <dgm:cxn modelId="{2EC5BFDD-E30B-491D-83FF-852C357B2FBF}" type="presParOf" srcId="{FBFB1269-C058-4980-B898-0591DC480CF5}" destId="{3631D5FD-549D-4087-842B-B8CF06FCE2B2}" srcOrd="4" destOrd="0" presId="urn:microsoft.com/office/officeart/2005/8/layout/radial2"/>
    <dgm:cxn modelId="{7B7A2905-0F00-4B02-B45B-AEEB7E5EFE1F}" type="presParOf" srcId="{3631D5FD-549D-4087-842B-B8CF06FCE2B2}" destId="{6E9CECCF-19DF-4289-9475-F3501516FCFA}" srcOrd="0" destOrd="0" presId="urn:microsoft.com/office/officeart/2005/8/layout/radial2"/>
    <dgm:cxn modelId="{13DBDE4A-473E-4A29-9545-B61C818BFBF3}" type="presParOf" srcId="{3631D5FD-549D-4087-842B-B8CF06FCE2B2}" destId="{CBE629B7-2A86-4114-9446-C0F4CB4201FA}" srcOrd="1" destOrd="0" presId="urn:microsoft.com/office/officeart/2005/8/layout/radial2"/>
    <dgm:cxn modelId="{468839AD-5E92-4E7F-9A2D-35FEE81967AC}" type="presParOf" srcId="{FBFB1269-C058-4980-B898-0591DC480CF5}" destId="{1BADD640-5163-456F-9798-4DF1D98C6FCF}" srcOrd="5" destOrd="0" presId="urn:microsoft.com/office/officeart/2005/8/layout/radial2"/>
    <dgm:cxn modelId="{A68443BD-4ABC-4CE1-B824-5E5780DAF992}" type="presParOf" srcId="{FBFB1269-C058-4980-B898-0591DC480CF5}" destId="{916A5EED-2C61-401F-8B0B-D00AD6143099}" srcOrd="6" destOrd="0" presId="urn:microsoft.com/office/officeart/2005/8/layout/radial2"/>
    <dgm:cxn modelId="{BA770D11-2536-4E42-A948-14AE51E4E1D9}" type="presParOf" srcId="{916A5EED-2C61-401F-8B0B-D00AD6143099}" destId="{519E0F9D-0EC1-4C13-8022-5B0AFC643579}" srcOrd="0" destOrd="0" presId="urn:microsoft.com/office/officeart/2005/8/layout/radial2"/>
    <dgm:cxn modelId="{DE90C920-21A9-40FC-85D5-75DFEC3CE545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62BF0-E6AF-4766-A5A3-A1A8DA4C8497}" type="presOf" srcId="{55A2697F-C88A-45FC-B2FF-A5301533EDD2}" destId="{4127C8DE-D336-460A-B5F2-F55BC2EC9E24}" srcOrd="1" destOrd="0" presId="urn:microsoft.com/office/officeart/2005/8/layout/venn1"/>
    <dgm:cxn modelId="{F4407DA6-2752-488F-995F-38993CC3A579}" type="presOf" srcId="{0433163E-E94B-44A5-8058-EC2E2834E64A}" destId="{7AE6D122-2E38-4C88-896F-7A91DDD58474}" srcOrd="0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AC480AA0-6AD3-431C-A456-620B3F821AD1}" type="presOf" srcId="{0433163E-E94B-44A5-8058-EC2E2834E64A}" destId="{8206C8F1-4A77-4154-8EAD-CC3DA3D5C780}" srcOrd="1" destOrd="0" presId="urn:microsoft.com/office/officeart/2005/8/layout/venn1"/>
    <dgm:cxn modelId="{45C50AA1-01EE-4CA8-A6D0-476834413720}" type="presOf" srcId="{55A2697F-C88A-45FC-B2FF-A5301533EDD2}" destId="{D357A121-7D3E-4209-B637-9BE36C4CB329}" srcOrd="0" destOrd="0" presId="urn:microsoft.com/office/officeart/2005/8/layout/venn1"/>
    <dgm:cxn modelId="{DEB43BDF-F438-4C10-9F29-03D6E0C899D8}" type="presOf" srcId="{14B73257-FC52-43AF-80E2-E0B3BB1F2AC3}" destId="{596AF296-F287-4713-9B49-20A51BC870A4}" srcOrd="0" destOrd="0" presId="urn:microsoft.com/office/officeart/2005/8/layout/venn1"/>
    <dgm:cxn modelId="{08B1C3C5-8BE7-4230-AE35-90E9FAEB4CA0}" type="presOf" srcId="{AF441078-4F73-4374-A98E-524A4E6D7841}" destId="{E3A49407-C271-4554-9AEA-F6B457D33794}" srcOrd="0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CEB34BA7-492D-4DAA-87A5-207A8F346E8A}" type="presOf" srcId="{14B73257-FC52-43AF-80E2-E0B3BB1F2AC3}" destId="{47479742-E12A-419B-B45B-5ACD111715DF}" srcOrd="1" destOrd="0" presId="urn:microsoft.com/office/officeart/2005/8/layout/venn1"/>
    <dgm:cxn modelId="{5C1D4DB6-EDBE-4AE5-B90F-9831BF3CCC64}" type="presParOf" srcId="{E3A49407-C271-4554-9AEA-F6B457D33794}" destId="{596AF296-F287-4713-9B49-20A51BC870A4}" srcOrd="0" destOrd="0" presId="urn:microsoft.com/office/officeart/2005/8/layout/venn1"/>
    <dgm:cxn modelId="{53FAF176-2D3C-46DB-A4C4-02D8F5217384}" type="presParOf" srcId="{E3A49407-C271-4554-9AEA-F6B457D33794}" destId="{47479742-E12A-419B-B45B-5ACD111715DF}" srcOrd="1" destOrd="0" presId="urn:microsoft.com/office/officeart/2005/8/layout/venn1"/>
    <dgm:cxn modelId="{E7F225F2-BDF4-4277-896E-49F9AD93DB99}" type="presParOf" srcId="{E3A49407-C271-4554-9AEA-F6B457D33794}" destId="{7AE6D122-2E38-4C88-896F-7A91DDD58474}" srcOrd="2" destOrd="0" presId="urn:microsoft.com/office/officeart/2005/8/layout/venn1"/>
    <dgm:cxn modelId="{ED325A41-E54E-4E79-BEDC-ED75D8A5C3F7}" type="presParOf" srcId="{E3A49407-C271-4554-9AEA-F6B457D33794}" destId="{8206C8F1-4A77-4154-8EAD-CC3DA3D5C780}" srcOrd="3" destOrd="0" presId="urn:microsoft.com/office/officeart/2005/8/layout/venn1"/>
    <dgm:cxn modelId="{2951B6D3-1538-4C7D-BD0E-558789A2F524}" type="presParOf" srcId="{E3A49407-C271-4554-9AEA-F6B457D33794}" destId="{D357A121-7D3E-4209-B637-9BE36C4CB329}" srcOrd="4" destOrd="0" presId="urn:microsoft.com/office/officeart/2005/8/layout/venn1"/>
    <dgm:cxn modelId="{9B357CEE-EF8A-4A80-A608-FD5AB533DA41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D8975785-F239-4957-82BF-06D20127C76E}" type="presOf" srcId="{FE4D2657-D838-493F-BDD9-A2A6B189207D}" destId="{EC20F297-ED06-48BD-9067-28D6904505D7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B2843576-031F-4717-8B49-6CBE79125913}" type="presOf" srcId="{CE449F2D-2DE4-41AC-8E21-1C0856F82DDA}" destId="{118C8BA0-8C7C-425B-96E6-F4D939A5EB5A}" srcOrd="0" destOrd="0" presId="urn:microsoft.com/office/officeart/2005/8/layout/cycle5"/>
    <dgm:cxn modelId="{AECD12A2-9ADD-4796-A7C7-B3DAC86C3EEC}" type="presOf" srcId="{3BBD79D2-DBA2-4466-973E-87A0AAD38710}" destId="{73F1499A-B4EC-4F3E-880A-19B802EDFC9F}" srcOrd="0" destOrd="0" presId="urn:microsoft.com/office/officeart/2005/8/layout/cycle5"/>
    <dgm:cxn modelId="{73476824-D544-4003-8EB1-A68090BF03FF}" type="presOf" srcId="{A8CE3EBE-0DE4-4490-A279-294C9CEF099C}" destId="{003C10D9-8DA5-4767-86E5-67B8AA9F6F3F}" srcOrd="0" destOrd="0" presId="urn:microsoft.com/office/officeart/2005/8/layout/cycle5"/>
    <dgm:cxn modelId="{982D0A4A-239F-4BAD-BC95-A8A9EA377A78}" type="presOf" srcId="{BBACBF4E-93EA-4F4A-9C01-B56642315319}" destId="{3990B26C-C05A-4EB6-B21E-ABFA824E16DD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38562D25-9345-4729-911B-193EB8E46332}" type="presOf" srcId="{28CEBD4C-9E12-4239-9BB1-DB8BBAAA7943}" destId="{63F2BC51-3B0D-4B33-B508-9E04A905E447}" srcOrd="0" destOrd="0" presId="urn:microsoft.com/office/officeart/2005/8/layout/cycle5"/>
    <dgm:cxn modelId="{1654796A-006A-4D2A-B367-30AF6E802E08}" type="presOf" srcId="{B046F1D1-650D-4FEA-A927-360075C4E23F}" destId="{F0E4079F-C6D8-4C84-BEC7-D5E5C101293C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BB55B7F0-8B2C-4632-9678-03A49F29B407}" type="presOf" srcId="{2AD4F67E-0ADC-47A6-B845-19CDAD5BD4FD}" destId="{D935AB94-B69E-4BC3-96CA-B4795A3113F1}" srcOrd="0" destOrd="0" presId="urn:microsoft.com/office/officeart/2005/8/layout/cycle5"/>
    <dgm:cxn modelId="{D91ACE91-BA08-43B3-A794-982615A5839B}" type="presOf" srcId="{0BFF64A5-0478-44EC-836E-E2BBF741941E}" destId="{625DBBAB-18BF-4D2B-8AEB-2378F1D5AEEB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9E0BCCBF-97D9-481B-A7F5-7E74EA9D9D61}" type="presOf" srcId="{3E4909D0-6AFE-4960-874E-125A62F1B060}" destId="{A38EAD06-FD78-4789-A444-C5544B5FEE18}" srcOrd="0" destOrd="0" presId="urn:microsoft.com/office/officeart/2005/8/layout/cycle5"/>
    <dgm:cxn modelId="{B1B073BA-9A63-4D7D-9B03-AAE425DCC33A}" type="presOf" srcId="{8216D6AA-7CAE-47C8-A8B9-57B5B9B42A59}" destId="{A7041AF2-46A8-4243-B539-42B914EC3B61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C2BB9121-2433-4BD9-B29E-59A3E7802055}" type="presOf" srcId="{958F47A7-9A90-4E99-ACF4-922B1AD27FA9}" destId="{7CBCACFC-7B45-45E7-B3EC-313431AD8C41}" srcOrd="0" destOrd="0" presId="urn:microsoft.com/office/officeart/2005/8/layout/cycle5"/>
    <dgm:cxn modelId="{4EE4CED5-BCC4-452A-8F5A-19AAFA89EB51}" type="presOf" srcId="{478B4DDD-C2B2-430B-801A-588FC589ECBC}" destId="{1D9C9DAB-61BC-46B8-965F-E7B407755D6C}" srcOrd="0" destOrd="0" presId="urn:microsoft.com/office/officeart/2005/8/layout/cycle5"/>
    <dgm:cxn modelId="{120C3FB7-2CD9-4C10-8CEE-06042C183E55}" type="presParOf" srcId="{7CBCACFC-7B45-45E7-B3EC-313431AD8C41}" destId="{1D9C9DAB-61BC-46B8-965F-E7B407755D6C}" srcOrd="0" destOrd="0" presId="urn:microsoft.com/office/officeart/2005/8/layout/cycle5"/>
    <dgm:cxn modelId="{DDF10918-3D1D-4EF2-9E73-9D5328976588}" type="presParOf" srcId="{7CBCACFC-7B45-45E7-B3EC-313431AD8C41}" destId="{D716AC59-1138-4257-8EED-16DE5B75DEF3}" srcOrd="1" destOrd="0" presId="urn:microsoft.com/office/officeart/2005/8/layout/cycle5"/>
    <dgm:cxn modelId="{842414F8-A8DB-497F-A2A0-CA7962D10694}" type="presParOf" srcId="{7CBCACFC-7B45-45E7-B3EC-313431AD8C41}" destId="{118C8BA0-8C7C-425B-96E6-F4D939A5EB5A}" srcOrd="2" destOrd="0" presId="urn:microsoft.com/office/officeart/2005/8/layout/cycle5"/>
    <dgm:cxn modelId="{FE925EDB-4B4B-4610-B5E6-D52C2C630C01}" type="presParOf" srcId="{7CBCACFC-7B45-45E7-B3EC-313431AD8C41}" destId="{625DBBAB-18BF-4D2B-8AEB-2378F1D5AEEB}" srcOrd="3" destOrd="0" presId="urn:microsoft.com/office/officeart/2005/8/layout/cycle5"/>
    <dgm:cxn modelId="{80324E8D-98AF-4D92-BC4F-EB01F65A5A45}" type="presParOf" srcId="{7CBCACFC-7B45-45E7-B3EC-313431AD8C41}" destId="{5F801578-6ADD-480E-963B-CCBFB4F5B2E4}" srcOrd="4" destOrd="0" presId="urn:microsoft.com/office/officeart/2005/8/layout/cycle5"/>
    <dgm:cxn modelId="{A15824CD-9DA7-4C23-B871-073F217C5406}" type="presParOf" srcId="{7CBCACFC-7B45-45E7-B3EC-313431AD8C41}" destId="{3990B26C-C05A-4EB6-B21E-ABFA824E16DD}" srcOrd="5" destOrd="0" presId="urn:microsoft.com/office/officeart/2005/8/layout/cycle5"/>
    <dgm:cxn modelId="{1294908E-7E32-4534-9CDA-498078E7DEDA}" type="presParOf" srcId="{7CBCACFC-7B45-45E7-B3EC-313431AD8C41}" destId="{D935AB94-B69E-4BC3-96CA-B4795A3113F1}" srcOrd="6" destOrd="0" presId="urn:microsoft.com/office/officeart/2005/8/layout/cycle5"/>
    <dgm:cxn modelId="{242D199C-9104-475A-A5FA-6855AAE13998}" type="presParOf" srcId="{7CBCACFC-7B45-45E7-B3EC-313431AD8C41}" destId="{9B2F77ED-72C2-4325-970C-2BB7D4266540}" srcOrd="7" destOrd="0" presId="urn:microsoft.com/office/officeart/2005/8/layout/cycle5"/>
    <dgm:cxn modelId="{AF33BC88-CCE3-4DA3-B97C-1B01D74BD2B0}" type="presParOf" srcId="{7CBCACFC-7B45-45E7-B3EC-313431AD8C41}" destId="{63F2BC51-3B0D-4B33-B508-9E04A905E447}" srcOrd="8" destOrd="0" presId="urn:microsoft.com/office/officeart/2005/8/layout/cycle5"/>
    <dgm:cxn modelId="{5BED40B9-9F3D-4326-9D2B-756E2D67DCF2}" type="presParOf" srcId="{7CBCACFC-7B45-45E7-B3EC-313431AD8C41}" destId="{A38EAD06-FD78-4789-A444-C5544B5FEE18}" srcOrd="9" destOrd="0" presId="urn:microsoft.com/office/officeart/2005/8/layout/cycle5"/>
    <dgm:cxn modelId="{1F15FED4-F13E-4623-BCCA-A50B51DCEA13}" type="presParOf" srcId="{7CBCACFC-7B45-45E7-B3EC-313431AD8C41}" destId="{9BADACC3-95B8-4B40-A627-4E51B3A7745A}" srcOrd="10" destOrd="0" presId="urn:microsoft.com/office/officeart/2005/8/layout/cycle5"/>
    <dgm:cxn modelId="{119C448A-C9AB-4113-A4DB-4D2F0B410D04}" type="presParOf" srcId="{7CBCACFC-7B45-45E7-B3EC-313431AD8C41}" destId="{F0E4079F-C6D8-4C84-BEC7-D5E5C101293C}" srcOrd="11" destOrd="0" presId="urn:microsoft.com/office/officeart/2005/8/layout/cycle5"/>
    <dgm:cxn modelId="{235CEAE8-11B4-4D39-BB7C-F81F20165700}" type="presParOf" srcId="{7CBCACFC-7B45-45E7-B3EC-313431AD8C41}" destId="{EC20F297-ED06-48BD-9067-28D6904505D7}" srcOrd="12" destOrd="0" presId="urn:microsoft.com/office/officeart/2005/8/layout/cycle5"/>
    <dgm:cxn modelId="{28D7873F-E644-4DDA-BC6F-B916D83200C1}" type="presParOf" srcId="{7CBCACFC-7B45-45E7-B3EC-313431AD8C41}" destId="{C73153E1-E8DE-44BA-9D67-A3BBD251AAFE}" srcOrd="13" destOrd="0" presId="urn:microsoft.com/office/officeart/2005/8/layout/cycle5"/>
    <dgm:cxn modelId="{5F370F45-D983-4A5B-A47C-DEDC22507813}" type="presParOf" srcId="{7CBCACFC-7B45-45E7-B3EC-313431AD8C41}" destId="{003C10D9-8DA5-4767-86E5-67B8AA9F6F3F}" srcOrd="14" destOrd="0" presId="urn:microsoft.com/office/officeart/2005/8/layout/cycle5"/>
    <dgm:cxn modelId="{EC3F6F6B-9C84-4F69-B635-3DF606753F09}" type="presParOf" srcId="{7CBCACFC-7B45-45E7-B3EC-313431AD8C41}" destId="{73F1499A-B4EC-4F3E-880A-19B802EDFC9F}" srcOrd="15" destOrd="0" presId="urn:microsoft.com/office/officeart/2005/8/layout/cycle5"/>
    <dgm:cxn modelId="{596FC84A-761F-4BCC-98F6-EA5A39E3DE84}" type="presParOf" srcId="{7CBCACFC-7B45-45E7-B3EC-313431AD8C41}" destId="{B5320FDE-AB5D-43C4-BD96-4DDFBC299FF3}" srcOrd="16" destOrd="0" presId="urn:microsoft.com/office/officeart/2005/8/layout/cycle5"/>
    <dgm:cxn modelId="{B5DAA9A5-D341-44BA-9F15-A210A1C845D4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0.12676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642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06.03.2018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jpeg"/><Relationship Id="rId5" Type="http://schemas.openxmlformats.org/officeDocument/2006/relationships/image" Target="../media/image19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п.г.т. Новосемейкино 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izhevsk-news.net/img/20171230/2380678d3c1ae978678517a1540e77f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857760"/>
            <a:ext cx="376240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43800" cy="832104"/>
          </a:xfrm>
        </p:spPr>
        <p:txBody>
          <a:bodyPr>
            <a:noAutofit/>
          </a:bodyPr>
          <a:lstStyle/>
          <a:p>
            <a:pPr algn="l"/>
            <a:r>
              <a:rPr lang="ru-RU" sz="1900" dirty="0" smtClean="0"/>
              <a:t>СТРАТЕГИЯ РАЗВИТИЯ МУНИЦИПАЛЬНОГО</a:t>
            </a:r>
            <a:br>
              <a:rPr lang="ru-RU" sz="1900" dirty="0" smtClean="0"/>
            </a:br>
            <a:r>
              <a:rPr lang="ru-RU" sz="1900" dirty="0" smtClean="0"/>
              <a:t> РАЙОНА КРАСНОЯРСКИЙ </a:t>
            </a:r>
            <a:br>
              <a:rPr lang="ru-RU" sz="1900" dirty="0" smtClean="0"/>
            </a:br>
            <a:r>
              <a:rPr lang="ru-RU" sz="1900" dirty="0" smtClean="0"/>
              <a:t>п.г.т. Новосемейкино на период  </a:t>
            </a:r>
            <a:br>
              <a:rPr lang="ru-RU" sz="1900" dirty="0" smtClean="0"/>
            </a:br>
            <a:r>
              <a:rPr lang="ru-RU" sz="1900" dirty="0" smtClean="0"/>
              <a:t>до 2030 года</a:t>
            </a:r>
            <a:endParaRPr lang="ru-RU" sz="1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1125125"/>
            <a:ext cx="7359175" cy="5253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среда проживания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928802"/>
            <a:ext cx="8572560" cy="75009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342900" indent="-342900">
              <a:buAutoNum type="arabicPeriod"/>
            </a:pPr>
            <a:r>
              <a:rPr lang="ru-RU" sz="1600" b="1" i="1" dirty="0" smtClean="0"/>
              <a:t>Комплексное освоение территорий под ИЖС , увеличение объемов жилищного строительства, реновация жилищного фонда </a:t>
            </a:r>
          </a:p>
          <a:p>
            <a:pPr marL="342900" indent="-342900">
              <a:buAutoNum type="arabicPeriod"/>
            </a:pPr>
            <a:endParaRPr lang="ru-RU" sz="1600" b="1" i="1" dirty="0" smtClean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gray">
          <a:xfrm>
            <a:off x="476221" y="1285860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70" cy="981041"/>
          </a:xfrm>
          <a:prstGeom prst="rect">
            <a:avLst/>
          </a:prstGeom>
          <a:noFill/>
        </p:spPr>
      </p:pic>
      <p:pic>
        <p:nvPicPr>
          <p:cNvPr id="19" name="Рисунок 18" descr="https://radver.ru/img/data/normal/be07/be072aa82299791effe799999f6496e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8341">
            <a:off x="4432729" y="3079483"/>
            <a:ext cx="4262095" cy="201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m-news.ru/upload/iblock/cb9/cb91d66b9b751452d05497296ed0918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61" y="2853330"/>
            <a:ext cx="3150359" cy="164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5143512"/>
            <a:ext cx="36195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2. Расселение  бараков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1975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п.г.т. Новосемейкино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357158" y="1285860"/>
            <a:ext cx="8501122" cy="423270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коммунальных сетей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 </a:t>
            </a: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60712"/>
            <a:ext cx="1285884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72074"/>
            <a:ext cx="5572164" cy="132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fmufa.ru/files/2016/11/truba_2311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3309961" cy="15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tatic.moydom.ru/st1/1200/zgpjawzj/149882819959564da7667a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214554"/>
            <a:ext cx="3667151" cy="1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п.г.т. Новосемейкино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1600" b="1" i="1" dirty="0" smtClean="0"/>
              <a:t>1 . Расчистка русла реки Сок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2 Благоустройство мест общего пользования (пляжи, тротуары) 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5" y="1714489"/>
            <a:ext cx="383384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602144" y="2060147"/>
            <a:ext cx="3734196" cy="13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iproduction-a.akamaihd.net/uploads/service_photos/07/9d/61570/original_1cf83df4b6369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357586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ibdepo.ru/upload/medialibrary/6a4/6a444ce0cca785fcb4ea1bd4610811a2.jpg?x4175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9483">
            <a:off x="4223564" y="4278335"/>
            <a:ext cx="4160194" cy="16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п.г.т. Новосемейкино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новых социальных объектов до 2030 года и увеличение доли учащихся в первую смену до 100%.</a:t>
            </a:r>
          </a:p>
          <a:p>
            <a:pPr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1600" b="1" i="1" dirty="0" smtClean="0"/>
              <a:t> . Строительство школы на 800 мест 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детского сада в п. «Звездный»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Z:\УПРАВЛЕНИЕ ЭКОНОМИКИ И ИНВЕСТИЦИЙ\Паньшина Т.Н\школа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06"/>
            <a:ext cx="6191293" cy="13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Z:\УПРАВЛЕНИЕ ЭКОНОМИКИ И ИНВЕСТИЦИЙ\Паньшина Т.Н\детсад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4667283" cy="13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old.duma.tomsk.ru/images2/19653_dream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7" y="4714884"/>
            <a:ext cx="3500462" cy="137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gray">
          <a:xfrm>
            <a:off x="761974" y="1232282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п.г.т Новосемейкино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23" y="2089538"/>
            <a:ext cx="3690963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500306"/>
            <a:ext cx="3658130" cy="16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3" y="4929198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6"/>
            <a:ext cx="59055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r>
              <a:rPr lang="ru-RU" sz="2000" b="1" dirty="0" smtClean="0"/>
              <a:t>Строительство мусороперерабатывающего завода с полным циклом переработки  без ущерба для экологии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57752" y="1571612"/>
            <a:ext cx="3397278" cy="1047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Создание </a:t>
            </a:r>
            <a:r>
              <a:rPr lang="ru-RU" sz="1800" dirty="0" err="1" smtClean="0">
                <a:solidFill>
                  <a:schemeClr val="tx1"/>
                </a:solidFill>
              </a:rPr>
              <a:t>логистического</a:t>
            </a:r>
            <a:r>
              <a:rPr lang="ru-RU" sz="1800" dirty="0" smtClean="0">
                <a:solidFill>
                  <a:schemeClr val="tx1"/>
                </a:solidFill>
              </a:rPr>
              <a:t> оптово-распределительного центра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57158" y="3071810"/>
            <a:ext cx="4041775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Развитие промышленной площадки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«РАДИОЦЕНТР»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Содержимое 11" descr="Z:\УПРАВЛЕНИЕ ЭКОНОМИКИ И ИНВЕСТИЦИЙ\Паньшина Т.Н\Хаб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040717" cy="128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http://images.slanet.ru/~src8434063_2/Dom_v_Novosemejkino.jpg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95747" y="3804049"/>
            <a:ext cx="4040716" cy="144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0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85728"/>
            <a:ext cx="1166821" cy="103461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п.г.т Новосемейкино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https://img.gazeta.ru/files3/41/4895041/radiocentrsamara-pic668-668x444-1411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944913">
            <a:off x="739497" y="4436340"/>
            <a:ext cx="3981628" cy="14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п.г.т. Новосемейкино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АВАРИЙНЫХ </a:t>
            </a:r>
            <a:r>
              <a:rPr lang="ru-RU" sz="1600" b="1" dirty="0" smtClean="0"/>
              <a:t>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57628"/>
            <a:ext cx="4905409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23" y="2357430"/>
            <a:ext cx="45482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>
              <a:buNone/>
            </a:pPr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п.г.т. Новосемейкино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dirty="0" smtClean="0"/>
              <a:t>Участие в муниципальной программе «Безопасный Район» - установка систем видеонаблюдения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www.ip-ssp.net/sites/default/files/styles/full_post/public/76-77-mainimg.jpg?itok=vztW497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429000"/>
            <a:ext cx="4738721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ejin.ru/wp-content/uploads/2017/09/26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643182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947</Words>
  <Application>Microsoft Office PowerPoint</Application>
  <PresentationFormat>Экран (4:3)</PresentationFormat>
  <Paragraphs>222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 п.г.т. Новосемейкино на период   до 2030 года</vt:lpstr>
      <vt:lpstr>СТРАТЕГИЯ РАЗВИТИЯ МУНИЦИПАЛЬНОГО  РАЙОНА КРАСНОЯРСКИЙ п.г.т. Новосемейкино на период до 2030 года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749</cp:revision>
  <cp:lastPrinted>2018-06-14T12:04:34Z</cp:lastPrinted>
  <dcterms:created xsi:type="dcterms:W3CDTF">2018-03-03T07:15:05Z</dcterms:created>
  <dcterms:modified xsi:type="dcterms:W3CDTF">2018-08-07T12:14:12Z</dcterms:modified>
</cp:coreProperties>
</file>