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40"/>
  </p:notesMasterIdLst>
  <p:handoutMasterIdLst>
    <p:handoutMasterId r:id="rId41"/>
  </p:handoutMasterIdLst>
  <p:sldIdLst>
    <p:sldId id="469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43" r:id="rId25"/>
    <p:sldId id="430" r:id="rId26"/>
    <p:sldId id="442" r:id="rId27"/>
    <p:sldId id="439" r:id="rId28"/>
    <p:sldId id="440" r:id="rId29"/>
    <p:sldId id="434" r:id="rId30"/>
    <p:sldId id="436" r:id="rId31"/>
    <p:sldId id="444" r:id="rId32"/>
    <p:sldId id="470" r:id="rId33"/>
    <p:sldId id="471" r:id="rId34"/>
    <p:sldId id="445" r:id="rId35"/>
    <p:sldId id="447" r:id="rId36"/>
    <p:sldId id="446" r:id="rId37"/>
    <p:sldId id="438" r:id="rId38"/>
    <p:sldId id="441" r:id="rId3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086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41"/>
          <c:w val="0.46940603522825652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1.9000000000000041E-2</c:v>
                </c:pt>
                <c:pt idx="1">
                  <c:v>1.9000000000000041E-2</c:v>
                </c:pt>
                <c:pt idx="2">
                  <c:v>3.7000000000000123E-2</c:v>
                </c:pt>
                <c:pt idx="3">
                  <c:v>9.300000000000036E-2</c:v>
                </c:pt>
                <c:pt idx="4">
                  <c:v>9.300000000000036E-2</c:v>
                </c:pt>
                <c:pt idx="5">
                  <c:v>0.11100000000000017</c:v>
                </c:pt>
                <c:pt idx="6">
                  <c:v>0.630000000000002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108853120"/>
        <c:axId val="108854656"/>
      </c:barChart>
      <c:catAx>
        <c:axId val="1088531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8854656"/>
        <c:crosses val="autoZero"/>
        <c:auto val="1"/>
        <c:lblAlgn val="ctr"/>
        <c:lblOffset val="100"/>
      </c:catAx>
      <c:valAx>
        <c:axId val="108854656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0885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41"/>
          <c:y val="0.25013115508610217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73"/>
                  <c:y val="-0.1908671388710025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0.65100000000000191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507"/>
          <c:h val="0.59377872632950646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5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156786688"/>
        <c:axId val="156784896"/>
      </c:barChart>
      <c:valAx>
        <c:axId val="156784896"/>
        <c:scaling>
          <c:orientation val="minMax"/>
        </c:scaling>
        <c:axPos val="t"/>
        <c:numFmt formatCode="0.0%" sourceLinked="1"/>
        <c:tickLblPos val="nextTo"/>
        <c:crossAx val="156786688"/>
        <c:crosses val="autoZero"/>
        <c:crossBetween val="between"/>
      </c:valAx>
      <c:catAx>
        <c:axId val="156786688"/>
        <c:scaling>
          <c:orientation val="maxMin"/>
        </c:scaling>
        <c:axPos val="l"/>
        <c:numFmt formatCode="General" sourceLinked="0"/>
        <c:tickLblPos val="nextTo"/>
        <c:crossAx val="156784896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53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0.15900000000000053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39"/>
          <c:w val="0.36104546620977807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4E934D2C-5100-4EA2-87DB-A716C3F716E6}" type="presOf" srcId="{9022B9AA-D165-40B2-B3F2-80BCDBAE1B26}" destId="{83D1DA63-8707-46EF-827D-018D3EC38641}" srcOrd="0" destOrd="0" presId="urn:microsoft.com/office/officeart/2005/8/layout/pyramid2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1D21EE1D-98FA-4B7F-AC6A-4EB9115F2126}" type="presOf" srcId="{A1F53388-B0E1-44AF-9CB6-C66DE2C2CCCD}" destId="{6A64C484-80B1-40D4-9246-9051F9166A9D}" srcOrd="0" destOrd="0" presId="urn:microsoft.com/office/officeart/2005/8/layout/pyramid2"/>
    <dgm:cxn modelId="{13AA6BE3-DC37-4D83-AEA8-61D79CDCC7AA}" type="presOf" srcId="{948EB334-DCAF-4DE4-873D-990A481CEBFA}" destId="{3E5C98CC-2423-4560-BD8C-5434E028E169}" srcOrd="0" destOrd="0" presId="urn:microsoft.com/office/officeart/2005/8/layout/pyramid2"/>
    <dgm:cxn modelId="{64B27988-88C1-4EAB-822B-2EA5B3F5E0BE}" type="presOf" srcId="{18D4CD6B-32EC-4930-83B0-9B2C76CEAEFC}" destId="{FA933220-A4B7-4936-BF6F-651ECDFF86E5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DB77F177-F0B9-49DB-A198-58C80455244B}" type="presParOf" srcId="{FA933220-A4B7-4936-BF6F-651ECDFF86E5}" destId="{DF98F4B3-C5DC-4418-825C-7C14DD9DF146}" srcOrd="0" destOrd="0" presId="urn:microsoft.com/office/officeart/2005/8/layout/pyramid2"/>
    <dgm:cxn modelId="{1AD40966-6D15-43BD-A43A-3086C83BC03A}" type="presParOf" srcId="{FA933220-A4B7-4936-BF6F-651ECDFF86E5}" destId="{356110CA-466D-41E2-B6FA-422FA4D1AF92}" srcOrd="1" destOrd="0" presId="urn:microsoft.com/office/officeart/2005/8/layout/pyramid2"/>
    <dgm:cxn modelId="{CFF8A394-41B7-49B9-B3E3-C5CA77E9C941}" type="presParOf" srcId="{356110CA-466D-41E2-B6FA-422FA4D1AF92}" destId="{83D1DA63-8707-46EF-827D-018D3EC38641}" srcOrd="0" destOrd="0" presId="urn:microsoft.com/office/officeart/2005/8/layout/pyramid2"/>
    <dgm:cxn modelId="{1200B4A6-4A9A-41DD-9059-52074BEE1D7B}" type="presParOf" srcId="{356110CA-466D-41E2-B6FA-422FA4D1AF92}" destId="{E602FF1E-8125-410D-8D76-7AE4F90CB2DE}" srcOrd="1" destOrd="0" presId="urn:microsoft.com/office/officeart/2005/8/layout/pyramid2"/>
    <dgm:cxn modelId="{2FB8A5EA-C8BE-4D10-8214-867EC67626DB}" type="presParOf" srcId="{356110CA-466D-41E2-B6FA-422FA4D1AF92}" destId="{6A64C484-80B1-40D4-9246-9051F9166A9D}" srcOrd="2" destOrd="0" presId="urn:microsoft.com/office/officeart/2005/8/layout/pyramid2"/>
    <dgm:cxn modelId="{5563B296-B901-4BA7-9438-B5DC15A7BAD7}" type="presParOf" srcId="{356110CA-466D-41E2-B6FA-422FA4D1AF92}" destId="{5152B5CE-E669-4C69-8361-60926E507943}" srcOrd="3" destOrd="0" presId="urn:microsoft.com/office/officeart/2005/8/layout/pyramid2"/>
    <dgm:cxn modelId="{AA2CAF8D-4BDE-49A4-9FFF-A600EF2481E2}" type="presParOf" srcId="{356110CA-466D-41E2-B6FA-422FA4D1AF92}" destId="{3E5C98CC-2423-4560-BD8C-5434E028E169}" srcOrd="4" destOrd="0" presId="urn:microsoft.com/office/officeart/2005/8/layout/pyramid2"/>
    <dgm:cxn modelId="{ECF21975-AC3A-465B-AFDA-BD276C0DAD6D}" type="presParOf" srcId="{356110CA-466D-41E2-B6FA-422FA4D1AF92}" destId="{BF4667FB-9FD4-483B-8DC2-88792363D5F2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0AED80-F1AF-4EE9-A867-785C0F9AF6A7}" type="presOf" srcId="{10E102C5-B5C7-4F7C-9BB6-BDA1412AFBB2}" destId="{B6A9C5D5-6716-49FA-AE91-69E69AE13979}" srcOrd="0" destOrd="0" presId="urn:microsoft.com/office/officeart/2005/8/layout/vList2"/>
    <dgm:cxn modelId="{74C0DBD3-376E-4D2A-B047-67BE7521F582}" type="presOf" srcId="{1345613D-C691-4A56-B500-5338364956CA}" destId="{5A9C5F84-3A74-45B1-BF18-E645A81646C8}" srcOrd="0" destOrd="0" presId="urn:microsoft.com/office/officeart/2005/8/layout/vList2"/>
    <dgm:cxn modelId="{F311AAB7-0366-4E15-A484-71EB20228855}" type="presOf" srcId="{EE99CE86-28AA-43D9-BCCB-9FEE614EBF09}" destId="{DBBC4595-110E-432C-9F96-7DC5DFFE1867}" srcOrd="0" destOrd="0" presId="urn:microsoft.com/office/officeart/2005/8/layout/vList2"/>
    <dgm:cxn modelId="{21A9779D-AE5D-40CE-8463-3FAA443DCFBD}" type="presOf" srcId="{1065B366-A010-401F-B028-15FFE482F27F}" destId="{FB6FAF87-3908-4693-90F2-E7A41532A76A}" srcOrd="0" destOrd="0" presId="urn:microsoft.com/office/officeart/2005/8/layout/vList2"/>
    <dgm:cxn modelId="{DD3BC757-5218-4F0C-B4FE-C5F699D5FB87}" type="presOf" srcId="{828539F8-766D-4519-93BB-6DF782C1C003}" destId="{247F3386-B0E1-4FE5-9136-CD570D45F9AE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FC389B56-D636-4608-9520-8BDB599C1253}" type="presOf" srcId="{CB84E9E0-A49E-48AF-A110-DC372E89EEDE}" destId="{1FAB048C-8B8F-4BE0-99AE-66466C09E958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B5423DF1-2DF2-4125-AF6F-0CB4082B1392}" type="presParOf" srcId="{B6A9C5D5-6716-49FA-AE91-69E69AE13979}" destId="{5A9C5F84-3A74-45B1-BF18-E645A81646C8}" srcOrd="0" destOrd="0" presId="urn:microsoft.com/office/officeart/2005/8/layout/vList2"/>
    <dgm:cxn modelId="{EF5B2A26-24B3-4DB1-9DD2-5E21C79B1189}" type="presParOf" srcId="{B6A9C5D5-6716-49FA-AE91-69E69AE13979}" destId="{1FAB048C-8B8F-4BE0-99AE-66466C09E958}" srcOrd="1" destOrd="0" presId="urn:microsoft.com/office/officeart/2005/8/layout/vList2"/>
    <dgm:cxn modelId="{9D4FE17B-E832-45CD-B7C8-45A2269470E3}" type="presParOf" srcId="{B6A9C5D5-6716-49FA-AE91-69E69AE13979}" destId="{FB6FAF87-3908-4693-90F2-E7A41532A76A}" srcOrd="2" destOrd="0" presId="urn:microsoft.com/office/officeart/2005/8/layout/vList2"/>
    <dgm:cxn modelId="{31208031-6437-4765-82E2-E11FF89F6EEA}" type="presParOf" srcId="{B6A9C5D5-6716-49FA-AE91-69E69AE13979}" destId="{DBBC4595-110E-432C-9F96-7DC5DFFE1867}" srcOrd="3" destOrd="0" presId="urn:microsoft.com/office/officeart/2005/8/layout/vList2"/>
    <dgm:cxn modelId="{1DBC9498-F3DC-4FEE-941C-FEC030FFFB92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84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6679" custLinFactNeighborY="-17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 custLinFactNeighborX="868" custLinFactNeighborY="-1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 custLinFactNeighborY="162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EC057-8E46-4116-BB11-45B238BD7EBE}" type="presOf" srcId="{CB84E9E0-A49E-48AF-A110-DC372E89EEDE}" destId="{1FAB048C-8B8F-4BE0-99AE-66466C09E958}" srcOrd="0" destOrd="0" presId="urn:microsoft.com/office/officeart/2005/8/layout/vList2"/>
    <dgm:cxn modelId="{D573AB59-3112-48B0-BAB4-1F953AB351C5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9E62F07B-610C-4E70-A8B0-3B9B4A7C3C42}" type="presOf" srcId="{EE99CE86-28AA-43D9-BCCB-9FEE614EBF09}" destId="{DBBC4595-110E-432C-9F96-7DC5DFFE1867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CA0E4ECD-E05E-48BC-8FE5-2BB8E7CF3A09}" type="presOf" srcId="{828539F8-766D-4519-93BB-6DF782C1C003}" destId="{247F3386-B0E1-4FE5-9136-CD570D45F9AE}" srcOrd="0" destOrd="0" presId="urn:microsoft.com/office/officeart/2005/8/layout/vList2"/>
    <dgm:cxn modelId="{18E4A725-C527-41B3-B005-107A8861E741}" type="presOf" srcId="{10E102C5-B5C7-4F7C-9BB6-BDA1412AFBB2}" destId="{B6A9C5D5-6716-49FA-AE91-69E69AE13979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B52040F3-1589-4E2A-A2E2-184CAA77C1F0}" type="presOf" srcId="{1345613D-C691-4A56-B500-5338364956CA}" destId="{5A9C5F84-3A74-45B1-BF18-E645A81646C8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9F5C77CF-4F22-46F8-B925-D9E8FC48667B}" type="presParOf" srcId="{B6A9C5D5-6716-49FA-AE91-69E69AE13979}" destId="{5A9C5F84-3A74-45B1-BF18-E645A81646C8}" srcOrd="0" destOrd="0" presId="urn:microsoft.com/office/officeart/2005/8/layout/vList2"/>
    <dgm:cxn modelId="{0ACBC919-17E6-4B4B-87A8-DEEC3E0650C3}" type="presParOf" srcId="{B6A9C5D5-6716-49FA-AE91-69E69AE13979}" destId="{1FAB048C-8B8F-4BE0-99AE-66466C09E958}" srcOrd="1" destOrd="0" presId="urn:microsoft.com/office/officeart/2005/8/layout/vList2"/>
    <dgm:cxn modelId="{DD0C0BD4-B424-4A0B-B312-CEB7BA9F5699}" type="presParOf" srcId="{B6A9C5D5-6716-49FA-AE91-69E69AE13979}" destId="{FB6FAF87-3908-4693-90F2-E7A41532A76A}" srcOrd="2" destOrd="0" presId="urn:microsoft.com/office/officeart/2005/8/layout/vList2"/>
    <dgm:cxn modelId="{1224D766-6483-48DC-BE41-FD257896BAF5}" type="presParOf" srcId="{B6A9C5D5-6716-49FA-AE91-69E69AE13979}" destId="{DBBC4595-110E-432C-9F96-7DC5DFFE1867}" srcOrd="3" destOrd="0" presId="urn:microsoft.com/office/officeart/2005/8/layout/vList2"/>
    <dgm:cxn modelId="{BE1D4848-F096-4E0C-B5DF-66ABCC2BC9E1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24113C-2DD0-4E8E-850E-F194F7AC802C}" type="presOf" srcId="{EE99CE86-28AA-43D9-BCCB-9FEE614EBF09}" destId="{DBBC4595-110E-432C-9F96-7DC5DFFE1867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A6461BD-0C7B-4278-AD91-D403D75D784E}" type="presOf" srcId="{10E102C5-B5C7-4F7C-9BB6-BDA1412AFBB2}" destId="{B6A9C5D5-6716-49FA-AE91-69E69AE13979}" srcOrd="0" destOrd="0" presId="urn:microsoft.com/office/officeart/2005/8/layout/vList2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7B9EC820-31E7-433F-B5F2-615F4804D273}" type="presOf" srcId="{1345613D-C691-4A56-B500-5338364956CA}" destId="{5A9C5F84-3A74-45B1-BF18-E645A81646C8}" srcOrd="0" destOrd="0" presId="urn:microsoft.com/office/officeart/2005/8/layout/vList2"/>
    <dgm:cxn modelId="{A9F3FD1D-4AC6-4ED4-852C-932935AD90F6}" type="presOf" srcId="{CB84E9E0-A49E-48AF-A110-DC372E89EEDE}" destId="{1FAB048C-8B8F-4BE0-99AE-66466C09E958}" srcOrd="0" destOrd="0" presId="urn:microsoft.com/office/officeart/2005/8/layout/vList2"/>
    <dgm:cxn modelId="{48ECEFE1-0D36-4140-82F6-501A43BDE08B}" type="presOf" srcId="{1065B366-A010-401F-B028-15FFE482F27F}" destId="{FB6FAF87-3908-4693-90F2-E7A41532A76A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56F8AABB-74BC-4F30-ABB1-A487B7174B87}" type="presParOf" srcId="{B6A9C5D5-6716-49FA-AE91-69E69AE13979}" destId="{5A9C5F84-3A74-45B1-BF18-E645A81646C8}" srcOrd="0" destOrd="0" presId="urn:microsoft.com/office/officeart/2005/8/layout/vList2"/>
    <dgm:cxn modelId="{95E7B551-B668-46C4-B02D-D6BF10FF0BBC}" type="presParOf" srcId="{B6A9C5D5-6716-49FA-AE91-69E69AE13979}" destId="{1FAB048C-8B8F-4BE0-99AE-66466C09E958}" srcOrd="1" destOrd="0" presId="urn:microsoft.com/office/officeart/2005/8/layout/vList2"/>
    <dgm:cxn modelId="{770E277F-2B79-4E4F-88CB-3E8017AF704A}" type="presParOf" srcId="{B6A9C5D5-6716-49FA-AE91-69E69AE13979}" destId="{FB6FAF87-3908-4693-90F2-E7A41532A76A}" srcOrd="2" destOrd="0" presId="urn:microsoft.com/office/officeart/2005/8/layout/vList2"/>
    <dgm:cxn modelId="{617039B4-3AEC-4DD0-AD31-2B3DB85B22E7}" type="presParOf" srcId="{B6A9C5D5-6716-49FA-AE91-69E69AE13979}" destId="{DBBC4595-110E-432C-9F96-7DC5DFFE186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03783D53-D431-44A1-AB4C-28A8CAD5D451}" type="presOf" srcId="{737A912A-48BF-4DE7-9C81-0E758FD68DAF}" destId="{52158486-117B-4247-A3C8-5E79A9109DBB}" srcOrd="0" destOrd="0" presId="urn:microsoft.com/office/officeart/2005/8/layout/radial2"/>
    <dgm:cxn modelId="{C5CEACB2-5D95-4A30-9743-DE4FB499ECAB}" type="presOf" srcId="{005CA112-CA7D-4C67-A65C-4543F2D60F80}" destId="{A1C4C3AE-9812-4A84-B512-5EE81D8473E4}" srcOrd="0" destOrd="0" presId="urn:microsoft.com/office/officeart/2005/8/layout/radial2"/>
    <dgm:cxn modelId="{36802ABC-A930-4FFB-BAA0-E4D5842AE437}" type="presOf" srcId="{608768F9-E925-4C5B-81A6-051E476B5851}" destId="{FE374041-6707-4DF5-B777-118C42D9EA5F}" srcOrd="0" destOrd="0" presId="urn:microsoft.com/office/officeart/2005/8/layout/radial2"/>
    <dgm:cxn modelId="{2D8030BB-924C-49C9-9D77-59A0D2128DEF}" type="presOf" srcId="{B995FC6E-092E-4A4C-B132-DE10A78835B9}" destId="{1BADD640-5163-456F-9798-4DF1D98C6FCF}" srcOrd="0" destOrd="0" presId="urn:microsoft.com/office/officeart/2005/8/layout/radial2"/>
    <dgm:cxn modelId="{8D088660-9317-4B59-BB24-CB9AF3C1502E}" type="presOf" srcId="{AF06A139-12EC-4C58-A185-74EAA53C171D}" destId="{75269568-1281-4F23-816A-6E649FB6C1E0}" srcOrd="0" destOrd="0" presId="urn:microsoft.com/office/officeart/2005/8/layout/radial2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270F81D3-FDEC-4558-9145-FCB971811E40}" type="presOf" srcId="{75D5F9A8-772E-44A7-90E8-D3BE28AEC696}" destId="{519E0F9D-0EC1-4C13-8022-5B0AFC643579}" srcOrd="0" destOrd="0" presId="urn:microsoft.com/office/officeart/2005/8/layout/radial2"/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F8844A92-AF58-4627-8D99-1FA92D4B061A}" type="presOf" srcId="{409DCAEB-80EC-4ECF-BC1F-8219811420B4}" destId="{6E9CECCF-19DF-4289-9475-F3501516FCFA}" srcOrd="0" destOrd="0" presId="urn:microsoft.com/office/officeart/2005/8/layout/radial2"/>
    <dgm:cxn modelId="{2BDB95D5-BF3C-4CED-9916-9C58BBBF4D86}" type="presParOf" srcId="{52158486-117B-4247-A3C8-5E79A9109DBB}" destId="{FBFB1269-C058-4980-B898-0591DC480CF5}" srcOrd="0" destOrd="0" presId="urn:microsoft.com/office/officeart/2005/8/layout/radial2"/>
    <dgm:cxn modelId="{CAFC03D3-29C4-485B-9554-4C2B46265D06}" type="presParOf" srcId="{FBFB1269-C058-4980-B898-0591DC480CF5}" destId="{F1E9FD61-33AD-42E0-AF49-07962E870977}" srcOrd="0" destOrd="0" presId="urn:microsoft.com/office/officeart/2005/8/layout/radial2"/>
    <dgm:cxn modelId="{A1F40E97-DF97-4D86-81DE-EDAE61102B00}" type="presParOf" srcId="{F1E9FD61-33AD-42E0-AF49-07962E870977}" destId="{17B49C03-613F-4EC6-ADF4-628CDFE3199A}" srcOrd="0" destOrd="0" presId="urn:microsoft.com/office/officeart/2005/8/layout/radial2"/>
    <dgm:cxn modelId="{915B4C15-A03C-4405-B526-5C7897532AA1}" type="presParOf" srcId="{F1E9FD61-33AD-42E0-AF49-07962E870977}" destId="{B96FA3FD-6B5A-4F2B-B5A5-0A57BAF2F790}" srcOrd="1" destOrd="0" presId="urn:microsoft.com/office/officeart/2005/8/layout/radial2"/>
    <dgm:cxn modelId="{EF3FB6B8-EAFC-4976-84DC-9C93A2CC8D7A}" type="presParOf" srcId="{FBFB1269-C058-4980-B898-0591DC480CF5}" destId="{FE374041-6707-4DF5-B777-118C42D9EA5F}" srcOrd="1" destOrd="0" presId="urn:microsoft.com/office/officeart/2005/8/layout/radial2"/>
    <dgm:cxn modelId="{6694A12A-43B5-4CDF-AD62-811A5B00F7FC}" type="presParOf" srcId="{FBFB1269-C058-4980-B898-0591DC480CF5}" destId="{8CD666C2-CD94-4E90-B173-2C7C63C9A7AF}" srcOrd="2" destOrd="0" presId="urn:microsoft.com/office/officeart/2005/8/layout/radial2"/>
    <dgm:cxn modelId="{F4B9E662-3189-41B9-95AB-CAE8630C1EBD}" type="presParOf" srcId="{8CD666C2-CD94-4E90-B173-2C7C63C9A7AF}" destId="{75269568-1281-4F23-816A-6E649FB6C1E0}" srcOrd="0" destOrd="0" presId="urn:microsoft.com/office/officeart/2005/8/layout/radial2"/>
    <dgm:cxn modelId="{BF3C7895-4A52-4A4F-83E5-ABB506FC58EC}" type="presParOf" srcId="{8CD666C2-CD94-4E90-B173-2C7C63C9A7AF}" destId="{6F6AE244-13D8-4352-8158-6A4EA41D4028}" srcOrd="1" destOrd="0" presId="urn:microsoft.com/office/officeart/2005/8/layout/radial2"/>
    <dgm:cxn modelId="{F4A7D62E-6F2C-46B6-BED9-381EC3E6AD3D}" type="presParOf" srcId="{FBFB1269-C058-4980-B898-0591DC480CF5}" destId="{A1C4C3AE-9812-4A84-B512-5EE81D8473E4}" srcOrd="3" destOrd="0" presId="urn:microsoft.com/office/officeart/2005/8/layout/radial2"/>
    <dgm:cxn modelId="{D0F6D2AB-C1D4-4E06-9C90-148F9A708D26}" type="presParOf" srcId="{FBFB1269-C058-4980-B898-0591DC480CF5}" destId="{3631D5FD-549D-4087-842B-B8CF06FCE2B2}" srcOrd="4" destOrd="0" presId="urn:microsoft.com/office/officeart/2005/8/layout/radial2"/>
    <dgm:cxn modelId="{7E3FBC36-DF69-4175-A49B-3DF42035DE91}" type="presParOf" srcId="{3631D5FD-549D-4087-842B-B8CF06FCE2B2}" destId="{6E9CECCF-19DF-4289-9475-F3501516FCFA}" srcOrd="0" destOrd="0" presId="urn:microsoft.com/office/officeart/2005/8/layout/radial2"/>
    <dgm:cxn modelId="{50456CD7-AC2C-418A-8CD2-8B97FCBB8ABD}" type="presParOf" srcId="{3631D5FD-549D-4087-842B-B8CF06FCE2B2}" destId="{CBE629B7-2A86-4114-9446-C0F4CB4201FA}" srcOrd="1" destOrd="0" presId="urn:microsoft.com/office/officeart/2005/8/layout/radial2"/>
    <dgm:cxn modelId="{33DF4A68-F839-43FC-861E-D7DDC4BAACDC}" type="presParOf" srcId="{FBFB1269-C058-4980-B898-0591DC480CF5}" destId="{1BADD640-5163-456F-9798-4DF1D98C6FCF}" srcOrd="5" destOrd="0" presId="urn:microsoft.com/office/officeart/2005/8/layout/radial2"/>
    <dgm:cxn modelId="{5785FEFB-46ED-4561-8AC6-92FAF6C1D97C}" type="presParOf" srcId="{FBFB1269-C058-4980-B898-0591DC480CF5}" destId="{916A5EED-2C61-401F-8B0B-D00AD6143099}" srcOrd="6" destOrd="0" presId="urn:microsoft.com/office/officeart/2005/8/layout/radial2"/>
    <dgm:cxn modelId="{E2DC1158-7C2D-4B74-BB50-299DFAEAF2EF}" type="presParOf" srcId="{916A5EED-2C61-401F-8B0B-D00AD6143099}" destId="{519E0F9D-0EC1-4C13-8022-5B0AFC643579}" srcOrd="0" destOrd="0" presId="urn:microsoft.com/office/officeart/2005/8/layout/radial2"/>
    <dgm:cxn modelId="{1FE94EA5-39A4-4631-814E-543480AB53FE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для красноярцев</a:t>
          </a:r>
          <a:r>
            <a:rPr lang="ru-RU" sz="1000" dirty="0" smtClean="0"/>
            <a:t> – территория благополучия, лучшее место для жизни и работы.</a:t>
          </a:r>
          <a:endParaRPr lang="ru-RU" sz="10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000" b="1" dirty="0" smtClean="0"/>
            <a:t>Красноярский район в России</a:t>
          </a:r>
          <a:r>
            <a:rPr lang="ru-RU" sz="1000" dirty="0" smtClean="0"/>
            <a:t> – </a:t>
          </a:r>
          <a:r>
            <a:rPr lang="ru-RU" sz="1000" dirty="0" err="1" smtClean="0"/>
            <a:t>агрологистический</a:t>
          </a:r>
          <a:r>
            <a:rPr lang="ru-RU" sz="1000" dirty="0" smtClean="0"/>
            <a:t> и туристический </a:t>
          </a:r>
          <a:r>
            <a:rPr lang="ru-RU" sz="1000" dirty="0" err="1" smtClean="0"/>
            <a:t>хаб</a:t>
          </a:r>
          <a:endParaRPr lang="ru-RU" sz="10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в </a:t>
          </a:r>
          <a:r>
            <a:rPr lang="ru-RU" sz="1000" b="1" dirty="0" err="1" smtClean="0"/>
            <a:t>Самарско-Тольяттинской</a:t>
          </a:r>
          <a:r>
            <a:rPr lang="ru-RU" sz="1000" b="1" dirty="0" smtClean="0"/>
            <a:t> агломерации</a:t>
          </a:r>
          <a:r>
            <a:rPr lang="ru-RU" sz="10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30C13D-4295-4A24-ACCE-9E3394CE479F}" type="presOf" srcId="{0433163E-E94B-44A5-8058-EC2E2834E64A}" destId="{7AE6D122-2E38-4C88-896F-7A91DDD58474}" srcOrd="0" destOrd="0" presId="urn:microsoft.com/office/officeart/2005/8/layout/venn1"/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31155FD0-F122-4DAE-929C-32DB71FCC7D7}" type="presOf" srcId="{14B73257-FC52-43AF-80E2-E0B3BB1F2AC3}" destId="{596AF296-F287-4713-9B49-20A51BC870A4}" srcOrd="0" destOrd="0" presId="urn:microsoft.com/office/officeart/2005/8/layout/venn1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08F064CC-DC0D-476B-A6A4-443FB7A93318}" type="presOf" srcId="{55A2697F-C88A-45FC-B2FF-A5301533EDD2}" destId="{4127C8DE-D336-460A-B5F2-F55BC2EC9E24}" srcOrd="1" destOrd="0" presId="urn:microsoft.com/office/officeart/2005/8/layout/venn1"/>
    <dgm:cxn modelId="{813172E2-1438-4AD5-AB45-B95EDFB890AF}" type="presOf" srcId="{14B73257-FC52-43AF-80E2-E0B3BB1F2AC3}" destId="{47479742-E12A-419B-B45B-5ACD111715DF}" srcOrd="1" destOrd="0" presId="urn:microsoft.com/office/officeart/2005/8/layout/venn1"/>
    <dgm:cxn modelId="{897D0099-CD4E-49F0-A40A-54E016AF5301}" type="presOf" srcId="{AF441078-4F73-4374-A98E-524A4E6D7841}" destId="{E3A49407-C271-4554-9AEA-F6B457D33794}" srcOrd="0" destOrd="0" presId="urn:microsoft.com/office/officeart/2005/8/layout/venn1"/>
    <dgm:cxn modelId="{B050F994-8615-4203-AE26-6BE2A5C23681}" type="presOf" srcId="{0433163E-E94B-44A5-8058-EC2E2834E64A}" destId="{8206C8F1-4A77-4154-8EAD-CC3DA3D5C780}" srcOrd="1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B3D1A101-F119-4EAC-B6EF-5A01046755E7}" type="presOf" srcId="{55A2697F-C88A-45FC-B2FF-A5301533EDD2}" destId="{D357A121-7D3E-4209-B637-9BE36C4CB329}" srcOrd="0" destOrd="0" presId="urn:microsoft.com/office/officeart/2005/8/layout/venn1"/>
    <dgm:cxn modelId="{1367B237-A2E6-4B83-BF87-DEEC6085D247}" type="presParOf" srcId="{E3A49407-C271-4554-9AEA-F6B457D33794}" destId="{596AF296-F287-4713-9B49-20A51BC870A4}" srcOrd="0" destOrd="0" presId="urn:microsoft.com/office/officeart/2005/8/layout/venn1"/>
    <dgm:cxn modelId="{108D365A-9A5A-4C8D-BD25-9F1D88A04440}" type="presParOf" srcId="{E3A49407-C271-4554-9AEA-F6B457D33794}" destId="{47479742-E12A-419B-B45B-5ACD111715DF}" srcOrd="1" destOrd="0" presId="urn:microsoft.com/office/officeart/2005/8/layout/venn1"/>
    <dgm:cxn modelId="{B2AA8A51-99B1-4F78-A708-3F8978724981}" type="presParOf" srcId="{E3A49407-C271-4554-9AEA-F6B457D33794}" destId="{7AE6D122-2E38-4C88-896F-7A91DDD58474}" srcOrd="2" destOrd="0" presId="urn:microsoft.com/office/officeart/2005/8/layout/venn1"/>
    <dgm:cxn modelId="{C0C6A37C-8824-419B-BAE5-EFC63FD4F823}" type="presParOf" srcId="{E3A49407-C271-4554-9AEA-F6B457D33794}" destId="{8206C8F1-4A77-4154-8EAD-CC3DA3D5C780}" srcOrd="3" destOrd="0" presId="urn:microsoft.com/office/officeart/2005/8/layout/venn1"/>
    <dgm:cxn modelId="{D2D8756B-3BAC-4BA9-BB5C-D44946DFD409}" type="presParOf" srcId="{E3A49407-C271-4554-9AEA-F6B457D33794}" destId="{D357A121-7D3E-4209-B637-9BE36C4CB329}" srcOrd="4" destOrd="0" presId="urn:microsoft.com/office/officeart/2005/8/layout/venn1"/>
    <dgm:cxn modelId="{9A23DED5-1426-4494-9BBA-58DD37D4FD7C}" type="presParOf" srcId="{E3A49407-C271-4554-9AEA-F6B457D33794}" destId="{4127C8DE-D336-460A-B5F2-F55BC2EC9E24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03D9DBFD-4174-4692-93AA-D1FD49B0FDF0}" type="presOf" srcId="{B046F1D1-650D-4FEA-A927-360075C4E23F}" destId="{F0E4079F-C6D8-4C84-BEC7-D5E5C101293C}" srcOrd="0" destOrd="0" presId="urn:microsoft.com/office/officeart/2005/8/layout/cycle5"/>
    <dgm:cxn modelId="{1B3AEE52-9969-4A1E-BDA1-79C3500DFCFD}" type="presOf" srcId="{28CEBD4C-9E12-4239-9BB1-DB8BBAAA7943}" destId="{63F2BC51-3B0D-4B33-B508-9E04A905E447}" srcOrd="0" destOrd="0" presId="urn:microsoft.com/office/officeart/2005/8/layout/cycle5"/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D72C6F9E-011F-4FED-9986-6AC4BBCC2F31}" type="presOf" srcId="{3BBD79D2-DBA2-4466-973E-87A0AAD38710}" destId="{73F1499A-B4EC-4F3E-880A-19B802EDFC9F}" srcOrd="0" destOrd="0" presId="urn:microsoft.com/office/officeart/2005/8/layout/cycle5"/>
    <dgm:cxn modelId="{6982CAF7-4BF0-465D-8ED4-CE9676655E7C}" type="presOf" srcId="{478B4DDD-C2B2-430B-801A-588FC589ECBC}" destId="{1D9C9DAB-61BC-46B8-965F-E7B407755D6C}" srcOrd="0" destOrd="0" presId="urn:microsoft.com/office/officeart/2005/8/layout/cycle5"/>
    <dgm:cxn modelId="{1DE9D052-3495-426F-BE62-BBF6A958D94E}" type="presOf" srcId="{2AD4F67E-0ADC-47A6-B845-19CDAD5BD4FD}" destId="{D935AB94-B69E-4BC3-96CA-B4795A3113F1}" srcOrd="0" destOrd="0" presId="urn:microsoft.com/office/officeart/2005/8/layout/cycle5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3E4C83F4-F416-407A-BC3B-F9108681C185}" type="presOf" srcId="{BBACBF4E-93EA-4F4A-9C01-B56642315319}" destId="{3990B26C-C05A-4EB6-B21E-ABFA824E16DD}" srcOrd="0" destOrd="0" presId="urn:microsoft.com/office/officeart/2005/8/layout/cycle5"/>
    <dgm:cxn modelId="{16BD2CFF-E292-4E0B-8F3E-D7B70A9A0CC7}" type="presOf" srcId="{CE449F2D-2DE4-41AC-8E21-1C0856F82DDA}" destId="{118C8BA0-8C7C-425B-96E6-F4D939A5EB5A}" srcOrd="0" destOrd="0" presId="urn:microsoft.com/office/officeart/2005/8/layout/cycle5"/>
    <dgm:cxn modelId="{3504C45F-529C-4FB0-A426-0BA74BB7C45F}" type="presOf" srcId="{3E4909D0-6AFE-4960-874E-125A62F1B060}" destId="{A38EAD06-FD78-4789-A444-C5544B5FEE18}" srcOrd="0" destOrd="0" presId="urn:microsoft.com/office/officeart/2005/8/layout/cycle5"/>
    <dgm:cxn modelId="{378447C9-9DB8-4027-84D2-13F31B2FD4F6}" type="presOf" srcId="{958F47A7-9A90-4E99-ACF4-922B1AD27FA9}" destId="{7CBCACFC-7B45-45E7-B3EC-313431AD8C41}" srcOrd="0" destOrd="0" presId="urn:microsoft.com/office/officeart/2005/8/layout/cycle5"/>
    <dgm:cxn modelId="{A89CFA6C-7C08-483F-899E-F85091F56A2B}" type="presOf" srcId="{FE4D2657-D838-493F-BDD9-A2A6B189207D}" destId="{EC20F297-ED06-48BD-9067-28D6904505D7}" srcOrd="0" destOrd="0" presId="urn:microsoft.com/office/officeart/2005/8/layout/cycle5"/>
    <dgm:cxn modelId="{49668FE3-464D-4CCF-AD1C-5C9F82439E6F}" type="presOf" srcId="{A8CE3EBE-0DE4-4490-A279-294C9CEF099C}" destId="{003C10D9-8DA5-4767-86E5-67B8AA9F6F3F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D18AD573-23FE-404B-8412-7003A426D656}" type="presOf" srcId="{8216D6AA-7CAE-47C8-A8B9-57B5B9B42A59}" destId="{A7041AF2-46A8-4243-B539-42B914EC3B61}" srcOrd="0" destOrd="0" presId="urn:microsoft.com/office/officeart/2005/8/layout/cycle5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584FCB11-D1D2-4021-AE0A-96D01CB1F525}" type="presOf" srcId="{0BFF64A5-0478-44EC-836E-E2BBF741941E}" destId="{625DBBAB-18BF-4D2B-8AEB-2378F1D5AEEB}" srcOrd="0" destOrd="0" presId="urn:microsoft.com/office/officeart/2005/8/layout/cycle5"/>
    <dgm:cxn modelId="{EEE833CC-2EF4-4DA0-8B2C-E481CCAF7C93}" type="presParOf" srcId="{7CBCACFC-7B45-45E7-B3EC-313431AD8C41}" destId="{1D9C9DAB-61BC-46B8-965F-E7B407755D6C}" srcOrd="0" destOrd="0" presId="urn:microsoft.com/office/officeart/2005/8/layout/cycle5"/>
    <dgm:cxn modelId="{F55755CC-F010-4822-B6B9-9915C955B1EC}" type="presParOf" srcId="{7CBCACFC-7B45-45E7-B3EC-313431AD8C41}" destId="{D716AC59-1138-4257-8EED-16DE5B75DEF3}" srcOrd="1" destOrd="0" presId="urn:microsoft.com/office/officeart/2005/8/layout/cycle5"/>
    <dgm:cxn modelId="{913D5783-5982-416F-BC2F-0BAD7524DC5D}" type="presParOf" srcId="{7CBCACFC-7B45-45E7-B3EC-313431AD8C41}" destId="{118C8BA0-8C7C-425B-96E6-F4D939A5EB5A}" srcOrd="2" destOrd="0" presId="urn:microsoft.com/office/officeart/2005/8/layout/cycle5"/>
    <dgm:cxn modelId="{E18F52CD-7607-453A-923A-CAE332496A65}" type="presParOf" srcId="{7CBCACFC-7B45-45E7-B3EC-313431AD8C41}" destId="{625DBBAB-18BF-4D2B-8AEB-2378F1D5AEEB}" srcOrd="3" destOrd="0" presId="urn:microsoft.com/office/officeart/2005/8/layout/cycle5"/>
    <dgm:cxn modelId="{FDC9F7FA-2290-489C-9467-1CE6C24D1CE3}" type="presParOf" srcId="{7CBCACFC-7B45-45E7-B3EC-313431AD8C41}" destId="{5F801578-6ADD-480E-963B-CCBFB4F5B2E4}" srcOrd="4" destOrd="0" presId="urn:microsoft.com/office/officeart/2005/8/layout/cycle5"/>
    <dgm:cxn modelId="{86DDC2A5-FF0B-423A-907A-2C02F488710F}" type="presParOf" srcId="{7CBCACFC-7B45-45E7-B3EC-313431AD8C41}" destId="{3990B26C-C05A-4EB6-B21E-ABFA824E16DD}" srcOrd="5" destOrd="0" presId="urn:microsoft.com/office/officeart/2005/8/layout/cycle5"/>
    <dgm:cxn modelId="{A8C03514-847B-4B99-98A1-BC239D77C11F}" type="presParOf" srcId="{7CBCACFC-7B45-45E7-B3EC-313431AD8C41}" destId="{D935AB94-B69E-4BC3-96CA-B4795A3113F1}" srcOrd="6" destOrd="0" presId="urn:microsoft.com/office/officeart/2005/8/layout/cycle5"/>
    <dgm:cxn modelId="{2140C388-5420-4919-865B-9814DC8D7EB8}" type="presParOf" srcId="{7CBCACFC-7B45-45E7-B3EC-313431AD8C41}" destId="{9B2F77ED-72C2-4325-970C-2BB7D4266540}" srcOrd="7" destOrd="0" presId="urn:microsoft.com/office/officeart/2005/8/layout/cycle5"/>
    <dgm:cxn modelId="{9F9DBD97-54D8-42D2-9E4A-F7A803818C1A}" type="presParOf" srcId="{7CBCACFC-7B45-45E7-B3EC-313431AD8C41}" destId="{63F2BC51-3B0D-4B33-B508-9E04A905E447}" srcOrd="8" destOrd="0" presId="urn:microsoft.com/office/officeart/2005/8/layout/cycle5"/>
    <dgm:cxn modelId="{0AEA7068-0AB8-4F89-8AC1-9FD65338A5B5}" type="presParOf" srcId="{7CBCACFC-7B45-45E7-B3EC-313431AD8C41}" destId="{A38EAD06-FD78-4789-A444-C5544B5FEE18}" srcOrd="9" destOrd="0" presId="urn:microsoft.com/office/officeart/2005/8/layout/cycle5"/>
    <dgm:cxn modelId="{0EAC7A42-CD73-4FC1-B205-0F05B1FF611B}" type="presParOf" srcId="{7CBCACFC-7B45-45E7-B3EC-313431AD8C41}" destId="{9BADACC3-95B8-4B40-A627-4E51B3A7745A}" srcOrd="10" destOrd="0" presId="urn:microsoft.com/office/officeart/2005/8/layout/cycle5"/>
    <dgm:cxn modelId="{5B55FFF5-67F0-495A-A125-EBECDA76C2A9}" type="presParOf" srcId="{7CBCACFC-7B45-45E7-B3EC-313431AD8C41}" destId="{F0E4079F-C6D8-4C84-BEC7-D5E5C101293C}" srcOrd="11" destOrd="0" presId="urn:microsoft.com/office/officeart/2005/8/layout/cycle5"/>
    <dgm:cxn modelId="{B98B3187-1EED-4C92-B491-640F8F3F0F14}" type="presParOf" srcId="{7CBCACFC-7B45-45E7-B3EC-313431AD8C41}" destId="{EC20F297-ED06-48BD-9067-28D6904505D7}" srcOrd="12" destOrd="0" presId="urn:microsoft.com/office/officeart/2005/8/layout/cycle5"/>
    <dgm:cxn modelId="{2FBE05A4-D290-4F13-825C-940E6BDF5E9E}" type="presParOf" srcId="{7CBCACFC-7B45-45E7-B3EC-313431AD8C41}" destId="{C73153E1-E8DE-44BA-9D67-A3BBD251AAFE}" srcOrd="13" destOrd="0" presId="urn:microsoft.com/office/officeart/2005/8/layout/cycle5"/>
    <dgm:cxn modelId="{7068303D-035D-4683-87A8-B1EF2C8626D2}" type="presParOf" srcId="{7CBCACFC-7B45-45E7-B3EC-313431AD8C41}" destId="{003C10D9-8DA5-4767-86E5-67B8AA9F6F3F}" srcOrd="14" destOrd="0" presId="urn:microsoft.com/office/officeart/2005/8/layout/cycle5"/>
    <dgm:cxn modelId="{907E8401-CB1A-4DFC-A7AD-14E1BDB0C17C}" type="presParOf" srcId="{7CBCACFC-7B45-45E7-B3EC-313431AD8C41}" destId="{73F1499A-B4EC-4F3E-880A-19B802EDFC9F}" srcOrd="15" destOrd="0" presId="urn:microsoft.com/office/officeart/2005/8/layout/cycle5"/>
    <dgm:cxn modelId="{EAEA4BA9-42EF-4189-96CD-6988EDD0452E}" type="presParOf" srcId="{7CBCACFC-7B45-45E7-B3EC-313431AD8C41}" destId="{B5320FDE-AB5D-43C4-BD96-4DDFBC299FF3}" srcOrd="16" destOrd="0" presId="urn:microsoft.com/office/officeart/2005/8/layout/cycle5"/>
    <dgm:cxn modelId="{D6D9B580-1013-41E8-8D02-E3CEC217BAD2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0.12676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642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07.08.2018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07.08.2018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06.03.2018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70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hyperlink" Target="https://vk.com/photo-137117254_456239233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Красноярский с.п. Красный Яр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35" t="17983" r="36343" b="49832"/>
          <a:stretch/>
        </p:blipFill>
        <p:spPr bwMode="auto">
          <a:xfrm>
            <a:off x="155511" y="98540"/>
            <a:ext cx="1632181" cy="11576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60712"/>
            <a:ext cx="1714512" cy="116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143800" cy="8321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/>
              <a:t>СТРАТЕГИЯ РАЗВИТИЯ МУНИЦИПАЛЬНОГО</a:t>
            </a:r>
            <a:br>
              <a:rPr lang="ru-RU" sz="2200" b="1" dirty="0" smtClean="0"/>
            </a:br>
            <a:r>
              <a:rPr lang="ru-RU" sz="2200" b="1" dirty="0" smtClean="0"/>
              <a:t> РАЙОНА КРАСНОЯРСКИЙ с.п. Красный Яр</a:t>
            </a:r>
            <a:br>
              <a:rPr lang="ru-RU" sz="2200" b="1" dirty="0" smtClean="0"/>
            </a:br>
            <a:r>
              <a:rPr lang="ru-RU" sz="2200" b="1" dirty="0" smtClean="0"/>
              <a:t>на период до 2030 года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1125125"/>
            <a:ext cx="7359175" cy="5253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среда проживания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997796"/>
            <a:ext cx="8572560" cy="105615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1600" b="1" i="1" dirty="0" smtClean="0"/>
              <a:t>1. Комплексное освоение территорий под ИЖС и увеличение объемов жилищного строительства</a:t>
            </a:r>
          </a:p>
          <a:p>
            <a:pPr>
              <a:buNone/>
            </a:pPr>
            <a:r>
              <a:rPr lang="ru-RU" sz="1400" b="1" u="sng" dirty="0" smtClean="0"/>
              <a:t>Проекты:</a:t>
            </a:r>
            <a:r>
              <a:rPr lang="ru-RU" sz="1400" dirty="0" smtClean="0"/>
              <a:t> Завершение проектов «Экодолье», «ЯР ПАРК</a:t>
            </a:r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16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60712"/>
            <a:ext cx="1071570" cy="1034619"/>
          </a:xfrm>
          <a:prstGeom prst="rect">
            <a:avLst/>
          </a:prstGeom>
          <a:noFill/>
        </p:spPr>
      </p:pic>
      <p:pic>
        <p:nvPicPr>
          <p:cNvPr id="17" name="Рисунок 16" descr="https://yt3.ggpht.com/a-/ACSszfGkTy2XabRUGenX_j8RP7PA3yBVCbaDts-vqQ=s900-mo-c-c0xffffffff-rj-k-n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0049">
            <a:off x="664174" y="2996680"/>
            <a:ext cx="2604809" cy="20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bodoon.ru/upload/normal/488/taunhaus_v_yar_parke_3590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6825">
            <a:off x="4817352" y="3205347"/>
            <a:ext cx="3603722" cy="145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pp.userapi.com/c836738/v836738537/4a473/Qt-QQzAoVaw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2351">
            <a:off x="4420595" y="4682273"/>
            <a:ext cx="3592596" cy="168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radver.ru/img/data/normal/be07/be072aa82299791effe799999f6496e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06255">
            <a:off x="178242" y="4479499"/>
            <a:ext cx="3839127" cy="195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754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 с.п. Красный Яр</a:t>
            </a:r>
            <a:br>
              <a:rPr lang="ru-RU" sz="2000" b="1" dirty="0" smtClean="0"/>
            </a:br>
            <a:r>
              <a:rPr lang="ru-RU" sz="2000" b="1" dirty="0" smtClean="0"/>
              <a:t>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285860"/>
            <a:ext cx="8572560" cy="487564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r>
              <a:rPr lang="ru-RU" sz="1400" b="1" u="sng" dirty="0" smtClean="0"/>
              <a:t>Проекты:</a:t>
            </a:r>
          </a:p>
          <a:p>
            <a:pPr marL="342900" indent="-342900">
              <a:buNone/>
            </a:pPr>
            <a:r>
              <a:rPr lang="ru-RU" sz="1400" dirty="0" smtClean="0"/>
              <a:t>Муниципальная районная программа «Развитие дорожной инфраструктуры».</a:t>
            </a:r>
          </a:p>
          <a:p>
            <a:pPr marL="342900" indent="-342900"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60712"/>
            <a:ext cx="1071570" cy="1034619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483" y="2928935"/>
            <a:ext cx="5405475" cy="154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6221" y="4929198"/>
            <a:ext cx="7810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Lucida Sans Unicode" pitchFamily="34" charset="0"/>
              </a:rPr>
              <a:t>Строительство обводной дороги на п. </a:t>
            </a:r>
            <a:r>
              <a:rPr lang="ru-RU" sz="1400" dirty="0" err="1" smtClean="0">
                <a:latin typeface="Lucida Sans Unicode" pitchFamily="34" charset="0"/>
              </a:rPr>
              <a:t>Кириллинский</a:t>
            </a:r>
            <a:endParaRPr lang="ru-RU" sz="1400" dirty="0" smtClean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Красный Яр</a:t>
            </a:r>
            <a:br>
              <a:rPr lang="ru-RU" sz="2000" b="1" dirty="0" smtClean="0"/>
            </a:br>
            <a:r>
              <a:rPr lang="ru-RU" sz="2000" b="1" dirty="0" smtClean="0"/>
              <a:t>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60712"/>
            <a:ext cx="928694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marL="342900" indent="-342900" algn="ctr">
              <a:buNone/>
            </a:pPr>
            <a:r>
              <a:rPr lang="ru-RU" sz="2000" b="1" i="1" dirty="0" smtClean="0"/>
              <a:t>Реконструкция и модернизация  коммунальной системы с.п. Красный яр:</a:t>
            </a:r>
          </a:p>
          <a:p>
            <a:pPr marL="342900" indent="-342900">
              <a:buNone/>
            </a:pPr>
            <a:endParaRPr lang="ru-RU" sz="1600" b="1" i="1" dirty="0" smtClean="0"/>
          </a:p>
          <a:p>
            <a:pPr marL="342900" indent="-342900">
              <a:buNone/>
            </a:pPr>
            <a:r>
              <a:rPr lang="ru-RU" sz="1600" b="1" i="1" dirty="0" smtClean="0"/>
              <a:t>- теплоснабжения</a:t>
            </a:r>
          </a:p>
          <a:p>
            <a:pPr>
              <a:buNone/>
            </a:pPr>
            <a:r>
              <a:rPr lang="ru-RU" sz="1600" b="1" i="1" dirty="0" smtClean="0"/>
              <a:t>- водоотведения</a:t>
            </a:r>
          </a:p>
          <a:p>
            <a:pPr>
              <a:buNone/>
            </a:pPr>
            <a:r>
              <a:rPr lang="ru-RU" sz="1600" b="1" i="1" dirty="0" smtClean="0"/>
              <a:t> 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- электроснабжения</a:t>
            </a:r>
          </a:p>
          <a:p>
            <a:pPr>
              <a:buNone/>
            </a:pPr>
            <a:r>
              <a:rPr lang="ru-RU" sz="1600" b="1" i="1" dirty="0" smtClean="0"/>
              <a:t>- системы уличного освещение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 algn="r">
              <a:buNone/>
            </a:pPr>
            <a:r>
              <a:rPr lang="ru-RU" sz="1600" b="1" i="1" dirty="0" smtClean="0"/>
              <a:t>Газификация населенных пунктов (с. Верхняя </a:t>
            </a:r>
            <a:r>
              <a:rPr lang="ru-RU" sz="1600" b="1" i="1" dirty="0" err="1" smtClean="0"/>
              <a:t>Солонцовка</a:t>
            </a:r>
            <a:r>
              <a:rPr lang="ru-RU" sz="1600" b="1" i="1" dirty="0" smtClean="0"/>
              <a:t>)</a:t>
            </a:r>
          </a:p>
          <a:p>
            <a:pPr>
              <a:buFontTx/>
              <a:buChar char="-"/>
            </a:pPr>
            <a:endParaRPr lang="ru-RU" sz="1600" b="1" i="1" dirty="0" smtClean="0"/>
          </a:p>
          <a:p>
            <a:pPr>
              <a:buFontTx/>
              <a:buChar char="-"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static.moydom.ru/st1/1200/zgpjawzj/149882819959564da7667a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1474" y="2239599"/>
            <a:ext cx="3546164" cy="133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kairosstroi.ru/images/stories/sigplus/voda/voda_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929066"/>
            <a:ext cx="4200919" cy="166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14290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с.п. Красный Яр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1600" b="1" i="1" dirty="0" smtClean="0"/>
              <a:t>1 . Расчистка русла рек Сок и </a:t>
            </a:r>
            <a:r>
              <a:rPr lang="ru-RU" sz="1600" b="1" i="1" dirty="0" err="1" smtClean="0"/>
              <a:t>Кондурча</a:t>
            </a: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2 Благоустройство мест общего пользования (пляжи, тротуары) 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://img.lug-info.com/cache/0/5/(1)_2017-07-05-1280.jpg/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75" y="1714489"/>
            <a:ext cx="333377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6414/121237152.14c/0_92cc0_98d2011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8695">
            <a:off x="4608859" y="1752321"/>
            <a:ext cx="3622473" cy="197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iproduction-a.akamaihd.net/uploads/service_photos/07/9d/61570/original_1cf83df4b63695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500570"/>
            <a:ext cx="36195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ibdepo.ru/upload/medialibrary/6a4/6a444ce0cca785fcb4ea1bd4610811a2.jpg?x4175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3023">
            <a:off x="4327531" y="4603612"/>
            <a:ext cx="3984865" cy="15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14290"/>
            <a:ext cx="1166821" cy="103461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с.п. Красный Яр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50" b="1" i="1" u="sng" dirty="0" smtClean="0"/>
              <a:t>Участие  в муниципальной программе  </a:t>
            </a:r>
          </a:p>
          <a:p>
            <a:pPr algn="ctr">
              <a:buNone/>
            </a:pPr>
            <a:r>
              <a:rPr lang="ru-RU" sz="1650" b="1" i="1" u="sng" dirty="0" smtClean="0"/>
              <a:t>«Безопасный район»</a:t>
            </a:r>
          </a:p>
          <a:p>
            <a:pPr>
              <a:buNone/>
            </a:pPr>
            <a:r>
              <a:rPr lang="ru-RU" sz="1600" b="1" i="1" dirty="0" smtClean="0"/>
              <a:t>Установка камер наблюдения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://www.ip-ssp.net/sites/default/files/styles/full_post/public/76-77-mainimg.jpg?itok=vztW497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429000"/>
            <a:ext cx="4738721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ejin.ru/wp-content/uploads/2017/09/26-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643182"/>
            <a:ext cx="38576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85728"/>
            <a:ext cx="1238259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в с.п. Красный Яр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новых социальных объектов до 2030 года и увеличение доли учащихся в первую смену до 100%.</a:t>
            </a:r>
          </a:p>
          <a:p>
            <a:pPr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Строительство школьных и дошкольных учреждений с. Белозерки («</a:t>
            </a:r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Экодолье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>
              <a:buNone/>
            </a:pPr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Капительный ремонт детских садов с. Красный Яр :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дс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«Теремок»,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дс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«Ромашка»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Капительный ремонт ГБОУ СОШ с. Красный Яр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8" name="Рисунок 7" descr="Z:\УПРАВЛЕНИЕ ЭКОНОМИКИ И ИНВЕСТИЦИЙ\Паньшина Т.Н\школа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306"/>
            <a:ext cx="5381662" cy="144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Z:\УПРАВЛЕНИЕ ЭКОНОМИКИ И ИНВЕСТИЦИЙ\Паньшина Т.Н\детсад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143512"/>
            <a:ext cx="4351483" cy="126964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http://old.duma.tomsk.ru/images2/19653_dream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928934"/>
            <a:ext cx="333964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09731" y="1178704"/>
            <a:ext cx="466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Человеческий капитал</a:t>
            </a:r>
            <a:endParaRPr lang="ru-RU" sz="2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9"/>
          <p:cNvSpPr>
            <a:spLocks noChangeArrowheads="1"/>
          </p:cNvSpPr>
          <p:nvPr/>
        </p:nvSpPr>
        <p:spPr bwMode="auto">
          <a:xfrm>
            <a:off x="357159" y="1142984"/>
            <a:ext cx="8215370" cy="5125677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i="1" dirty="0" smtClean="0"/>
              <a:t>Реконструкция и развитие  ГБОУ СОШ «</a:t>
            </a:r>
            <a:r>
              <a:rPr lang="ru-RU" sz="1600" b="1" i="1" dirty="0" err="1" smtClean="0"/>
              <a:t>Детско</a:t>
            </a:r>
            <a:r>
              <a:rPr lang="ru-RU" sz="1600" b="1" i="1" dirty="0" smtClean="0"/>
              <a:t>- юношеской </a:t>
            </a:r>
            <a:r>
              <a:rPr lang="ru-RU" sz="1600" b="1" i="1" dirty="0" err="1" smtClean="0"/>
              <a:t>конно</a:t>
            </a:r>
            <a:r>
              <a:rPr lang="ru-RU" sz="1600" b="1" i="1" dirty="0" smtClean="0"/>
              <a:t>- спортивной школы»</a:t>
            </a:r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Перенос музея истории района в здание  спорткомплекса на  ул. Советская с включением его в туристические маршруты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этнотуризм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«Реконструкция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центров  клубного типа на территории сельских поселений до 2024 года».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  Красный Яр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https://newstracker.ru/attachments/b1895332e4325e60b32361e8243c529c92af64eb/store/fill/1200/630/08cb9f956255e2d050dd88bb2c898f74980b95843d7ff240099e38529883/3c749d43-60fe-4a12-a322-3743bf6a10d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4387923" cy="228601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Z:\УПРАВЛЕНИЕ ЭКОНОМИКИ И ИНВЕСТИЦИЙ\Паньшина Т.Н\Музей.jpg"/>
          <p:cNvPicPr/>
          <p:nvPr/>
        </p:nvPicPr>
        <p:blipFill>
          <a:blip r:embed="rId4" cstate="print"/>
          <a:srcRect t="12971" r="1427" b="7531"/>
          <a:stretch>
            <a:fillRect/>
          </a:stretch>
        </p:blipFill>
        <p:spPr bwMode="auto">
          <a:xfrm>
            <a:off x="571472" y="3143248"/>
            <a:ext cx="3143272" cy="166093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sz="3200" dirty="0"/>
          </a:p>
          <a:p>
            <a:endParaRPr lang="ru-RU" sz="3600" dirty="0"/>
          </a:p>
          <a:p>
            <a:pPr marL="355600" indent="-355600" algn="ctr">
              <a:buNone/>
            </a:pPr>
            <a:r>
              <a:rPr lang="ru-RU" sz="3600" cap="all" dirty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 marL="355600" indent="-355600" algn="ctr"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в с.п. Красный Яр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800" b="1" dirty="0" smtClean="0"/>
              <a:t>Строительство физкультурно-спортивного комплекса отвечающих современным  условиям в с. Красный Яр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/>
              <a:t>Реконструкция системы теплоснабжения в ГБОУ СОШ с. Красный Яр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i="1" dirty="0" smtClean="0"/>
          </a:p>
          <a:p>
            <a:pPr algn="ctr">
              <a:buNone/>
            </a:pPr>
            <a:endParaRPr lang="ru-RU" sz="1800" b="1" i="1" dirty="0" smtClean="0"/>
          </a:p>
          <a:p>
            <a:pPr algn="ctr">
              <a:buNone/>
            </a:pPr>
            <a:endParaRPr lang="ru-RU" sz="1800" b="1" i="1" dirty="0" smtClean="0"/>
          </a:p>
          <a:p>
            <a:pPr algn="ctr">
              <a:buNone/>
            </a:pPr>
            <a:endParaRPr lang="ru-RU" sz="1800" b="1" i="1" dirty="0" smtClean="0"/>
          </a:p>
          <a:p>
            <a:pPr algn="ctr">
              <a:buNone/>
            </a:pPr>
            <a:endParaRPr lang="ru-RU" sz="1800" b="1" i="1" dirty="0" smtClean="0"/>
          </a:p>
          <a:p>
            <a:pPr algn="ctr">
              <a:buNone/>
            </a:pPr>
            <a:endParaRPr lang="ru-RU" sz="18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8" name="Рисунок 7" descr="http://khandozhko.narod.ru/image/Maisk/Maisk_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14554"/>
            <a:ext cx="2814586" cy="168458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Z:\УПРАВЛЕНИЕ ЭКОНОМИКИ И ИНВЕСТИЦИЙ\Паньшина Т.Н\ФО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357430"/>
            <a:ext cx="3474015" cy="139027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http://www.dayperm.ru/wp-content/uploads/2017/09/kotly_gazovoj_kotelnoj_1-1024x7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500570"/>
            <a:ext cx="3958167" cy="166985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в с.п. Красный Яр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универсальных и детских площадок</a:t>
            </a:r>
            <a:endParaRPr lang="ru-RU" sz="1600" b="1" i="1" dirty="0" smtClean="0"/>
          </a:p>
        </p:txBody>
      </p:sp>
      <p:pic>
        <p:nvPicPr>
          <p:cNvPr id="11" name="Рисунок 10" descr="http://новаяплощадка.рф/uploads/blog/thumbs/70_14909549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1857364"/>
            <a:ext cx="3929090" cy="139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aspaceto.com.au/wp-content/uploads/2016/03/Belvoir-Park-WEB-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9558" y="2643183"/>
            <a:ext cx="3738590" cy="154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astelamebel.ru/wa-data/public/shop/products/10/37/3710/images/11138/11138.97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2038" y="4286256"/>
            <a:ext cx="3881466" cy="132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в с.п. Красный Яр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Создание объектов туризма и рекреации </a:t>
            </a:r>
            <a:endParaRPr lang="ru-RU" sz="1600" b="1" i="1" dirty="0" smtClean="0"/>
          </a:p>
        </p:txBody>
      </p:sp>
      <p:pic>
        <p:nvPicPr>
          <p:cNvPr id="1026" name="Picture 2" descr="https://berghoffworldwide.ru/uploads/images/content/content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3267059" cy="2178039"/>
          </a:xfrm>
          <a:prstGeom prst="rect">
            <a:avLst/>
          </a:prstGeom>
          <a:noFill/>
        </p:spPr>
      </p:pic>
      <p:pic>
        <p:nvPicPr>
          <p:cNvPr id="1028" name="Picture 4" descr="http://www.pokurortam.ru/userfiles/gallery/06170859225613_baza-otdiha-mayak-samarskaya-oblast-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1301">
            <a:off x="5385564" y="2063819"/>
            <a:ext cx="3044817" cy="2047664"/>
          </a:xfrm>
          <a:prstGeom prst="rect">
            <a:avLst/>
          </a:prstGeom>
          <a:noFill/>
        </p:spPr>
      </p:pic>
      <p:pic>
        <p:nvPicPr>
          <p:cNvPr id="1030" name="Picture 6" descr="https://arxip.com/resize/object_detail/085/mil/millenium-park-_landshaft_0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214818"/>
            <a:ext cx="613568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Красный Яр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584171" y="14537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Привлечении медицинских кадров  и обеспечение оптимальной доступности медицинских учреждений для населения и обеспеченности врачами до 40 человек на 10 тыс.</a:t>
            </a:r>
          </a:p>
          <a:p>
            <a:pPr algn="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пристроя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 поликлинике </a:t>
            </a:r>
          </a:p>
          <a:p>
            <a:pPr algn="ctr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			Красноярской ЦРБ до 2022 года.</a:t>
            </a: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/>
              <a:t>Создание межрайонного центра скорой медицинской помощи  </a:t>
            </a:r>
          </a:p>
          <a:p>
            <a:pPr algn="r">
              <a:buNone/>
            </a:pPr>
            <a:r>
              <a:rPr lang="ru-RU" sz="1600" b="1" dirty="0" smtClean="0"/>
              <a:t>в с. Красный Яр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8" name="Рисунок 7" descr="https://son-tolkovanie.ru/uploads/6633533cab/a14d766f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5" y="2089538"/>
            <a:ext cx="3119459" cy="14823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Z:\УПРАВЛЕНИЕ ЭКОНОМИКИ И ИНВЕСТИЦИЙ\Паньшина Т.Н\Поликлиник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928934"/>
            <a:ext cx="2643206" cy="133946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http://nikatv.ru/public/user_upload/files/2016/Iyul/RrxUOuc-r0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643446"/>
            <a:ext cx="3643338" cy="16167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Красный Яр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Предоставления земельных участков  многодетным семьям имеющих трех и более детей в п. 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Кондурчинский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://glazovlife.ru/upload/_tmp_images/c5102489cf8b4ad144a7cc17bd4eb848_w720_h540_2e77646_de18_5975c0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571745"/>
            <a:ext cx="3856567" cy="162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onsult1001.com/wp-content/uploads/2016/10/servitut-uch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643314"/>
            <a:ext cx="419102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Красный Яр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800" b="1" dirty="0" smtClean="0"/>
              <a:t>Строительство АВТОВОКЗАЛА в с. Красный Яр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Капитальный ремонт СДК «</a:t>
            </a:r>
            <a:r>
              <a:rPr lang="ru-RU" sz="1800" b="1" dirty="0" err="1" smtClean="0"/>
              <a:t>Кондурчинский</a:t>
            </a:r>
            <a:r>
              <a:rPr lang="ru-RU" sz="1800" b="1" dirty="0" smtClean="0"/>
              <a:t>»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://kpat.ru/stations/tayga/stati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3116"/>
            <a:ext cx="3571899" cy="164307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http://vestikavkaza.ru/upload/2016-12-19/48f2e5f202263dbbcbba8aff63035e0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14686"/>
            <a:ext cx="381002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Красный Яр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800" b="1" dirty="0" smtClean="0"/>
              <a:t>РЕШЕНИЕ ЭКОЛОГИЧЕСКОЙ ПРОБЛЕМЫ</a:t>
            </a:r>
          </a:p>
          <a:p>
            <a:pPr algn="ctr">
              <a:buNone/>
            </a:pPr>
            <a:r>
              <a:rPr lang="ru-RU" sz="1600" b="1" dirty="0" smtClean="0"/>
              <a:t> организация системы по управлению сбором и утилизации  жидких и твердых бытовых отходов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2428868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СБОР ТБО</a:t>
            </a:r>
            <a:endParaRPr lang="ru-RU" b="1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2571744"/>
            <a:ext cx="342902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786058"/>
            <a:ext cx="3277127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14348" y="400050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Утилизация</a:t>
            </a:r>
            <a:r>
              <a:rPr lang="ru-RU" dirty="0" smtClean="0"/>
              <a:t> ТБО</a:t>
            </a:r>
            <a:endParaRPr lang="ru-RU" dirty="0"/>
          </a:p>
        </p:txBody>
      </p:sp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429132"/>
            <a:ext cx="3606639" cy="13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57752" y="4214818"/>
            <a:ext cx="3048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Утилизация</a:t>
            </a:r>
            <a:r>
              <a:rPr lang="ru-RU" dirty="0" smtClean="0"/>
              <a:t> </a:t>
            </a:r>
            <a:r>
              <a:rPr lang="ru-RU" b="1" dirty="0" smtClean="0"/>
              <a:t>ЖБО</a:t>
            </a:r>
            <a:endParaRPr lang="ru-RU" b="1" dirty="0"/>
          </a:p>
        </p:txBody>
      </p:sp>
      <p:pic>
        <p:nvPicPr>
          <p:cNvPr id="14" name="Рисунок 13" descr="https://vtorothody.ru/wp-content/uploads/2018/01/ochistka-ZHBO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572008"/>
            <a:ext cx="3091263" cy="150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57224" y="5893611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ЛИКВИДАЦИЯ СВАЛОК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Красный Яр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</a:t>
            </a:r>
            <a:r>
              <a:rPr lang="ru-RU" sz="1600" b="1" smtClean="0"/>
              <a:t>АВАРИЙНЫХ </a:t>
            </a:r>
            <a:r>
              <a:rPr lang="ru-RU" sz="1600" b="1" smtClean="0"/>
              <a:t>ЗДАНИЙ  </a:t>
            </a:r>
            <a:r>
              <a:rPr lang="ru-RU" sz="1600" b="1" dirty="0" smtClean="0"/>
              <a:t>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2000240"/>
            <a:ext cx="457203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571876"/>
            <a:ext cx="4262467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cap="all" dirty="0" smtClean="0"/>
              <a:t>Образ желаемого будущего </a:t>
            </a:r>
          </a:p>
          <a:p>
            <a:pPr algn="ctr"/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1155</Words>
  <Application>Microsoft Office PowerPoint</Application>
  <PresentationFormat>Экран (4:3)</PresentationFormat>
  <Paragraphs>395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с.п. Красный Яр на период до 2030 года</vt:lpstr>
      <vt:lpstr>СТРАТЕГИЯ РАЗВИТИЯ МУНИЦИПАЛЬНОГО  РАЙОНА КРАСНОЯРСКИЙ  с.п. Красный Яр на период до 2030 года</vt:lpstr>
      <vt:lpstr>СТРАТЕГИЯ РАЗВИТИЯ МУНИЦИПАЛЬНОГО  РАЙОНА КРАСНОЯРСКИЙ с.п. Красный Яр на период до 2030 года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361119920.2</cp:lastModifiedBy>
  <cp:revision>764</cp:revision>
  <cp:lastPrinted>2018-06-14T12:04:34Z</cp:lastPrinted>
  <dcterms:created xsi:type="dcterms:W3CDTF">2018-03-03T07:15:05Z</dcterms:created>
  <dcterms:modified xsi:type="dcterms:W3CDTF">2018-08-07T12:13:48Z</dcterms:modified>
</cp:coreProperties>
</file>