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heme/themeOverride15.xml" ContentType="application/vnd.openxmlformats-officedocument.themeOverr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ppt/diagrams/colors3.xml" ContentType="application/vnd.openxmlformats-officedocument.drawingml.diagramColors+xml"/>
  <Override PartName="/ppt/theme/themeOverride14.xml" ContentType="application/vnd.openxmlformats-officedocument.themeOverr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5"/>
  </p:notesMasterIdLst>
  <p:handoutMasterIdLst>
    <p:handoutMasterId r:id="rId36"/>
  </p:handoutMasterIdLst>
  <p:sldIdLst>
    <p:sldId id="474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30" r:id="rId25"/>
    <p:sldId id="448" r:id="rId26"/>
    <p:sldId id="443" r:id="rId27"/>
    <p:sldId id="451" r:id="rId28"/>
    <p:sldId id="445" r:id="rId29"/>
    <p:sldId id="452" r:id="rId30"/>
    <p:sldId id="438" r:id="rId31"/>
    <p:sldId id="441" r:id="rId32"/>
    <p:sldId id="476" r:id="rId33"/>
    <p:sldId id="475" r:id="rId3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086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636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1.9000000000000041E-2</c:v>
                </c:pt>
                <c:pt idx="1">
                  <c:v>1.9000000000000041E-2</c:v>
                </c:pt>
                <c:pt idx="2">
                  <c:v>3.7000000000000095E-2</c:v>
                </c:pt>
                <c:pt idx="3">
                  <c:v>9.3000000000000291E-2</c:v>
                </c:pt>
                <c:pt idx="4">
                  <c:v>9.3000000000000291E-2</c:v>
                </c:pt>
                <c:pt idx="5">
                  <c:v>0.11100000000000013</c:v>
                </c:pt>
                <c:pt idx="6">
                  <c:v>0.63000000000000156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111355008"/>
        <c:axId val="111356544"/>
      </c:barChart>
      <c:catAx>
        <c:axId val="1113550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1356544"/>
        <c:crosses val="autoZero"/>
        <c:auto val="1"/>
        <c:lblAlgn val="ctr"/>
        <c:lblOffset val="100"/>
      </c:catAx>
      <c:valAx>
        <c:axId val="111356544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1135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02"/>
          <c:y val="0.25013115508610245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8"/>
                  <c:y val="-0.1908671388710024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0.65100000000000136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491"/>
          <c:h val="0.59377872632950612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462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111328640"/>
        <c:axId val="111326720"/>
      </c:barChart>
      <c:valAx>
        <c:axId val="111326720"/>
        <c:scaling>
          <c:orientation val="minMax"/>
        </c:scaling>
        <c:axPos val="t"/>
        <c:numFmt formatCode="0.0%" sourceLinked="1"/>
        <c:tickLblPos val="nextTo"/>
        <c:crossAx val="111328640"/>
        <c:crosses val="autoZero"/>
        <c:crossBetween val="between"/>
      </c:valAx>
      <c:catAx>
        <c:axId val="111328640"/>
        <c:scaling>
          <c:orientation val="maxMin"/>
        </c:scaling>
        <c:axPos val="l"/>
        <c:numFmt formatCode="General" sourceLinked="0"/>
        <c:tickLblPos val="nextTo"/>
        <c:crossAx val="111326720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608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0.15900000000000045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31"/>
          <c:w val="0.3610454662097779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7A82FA4C-80FE-4954-ADFE-52681E562A3D}" type="presOf" srcId="{18D4CD6B-32EC-4930-83B0-9B2C76CEAEFC}" destId="{FA933220-A4B7-4936-BF6F-651ECDFF86E5}" srcOrd="0" destOrd="0" presId="urn:microsoft.com/office/officeart/2005/8/layout/pyramid2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DE0BBE4E-46D2-46DB-A1DA-125569415EA6}" type="presOf" srcId="{A1F53388-B0E1-44AF-9CB6-C66DE2C2CCCD}" destId="{6A64C484-80B1-40D4-9246-9051F9166A9D}" srcOrd="0" destOrd="0" presId="urn:microsoft.com/office/officeart/2005/8/layout/pyramid2"/>
    <dgm:cxn modelId="{F90EA75C-89AE-447C-A1DC-653A7B272B89}" type="presOf" srcId="{9022B9AA-D165-40B2-B3F2-80BCDBAE1B26}" destId="{83D1DA63-8707-46EF-827D-018D3EC38641}" srcOrd="0" destOrd="0" presId="urn:microsoft.com/office/officeart/2005/8/layout/pyramid2"/>
    <dgm:cxn modelId="{016D5C3F-ECA6-4515-B7A5-053974306C1D}" type="presOf" srcId="{948EB334-DCAF-4DE4-873D-990A481CEBFA}" destId="{3E5C98CC-2423-4560-BD8C-5434E028E169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0A51829D-2FCF-43CF-85CF-CD483DE568C5}" type="presParOf" srcId="{FA933220-A4B7-4936-BF6F-651ECDFF86E5}" destId="{DF98F4B3-C5DC-4418-825C-7C14DD9DF146}" srcOrd="0" destOrd="0" presId="urn:microsoft.com/office/officeart/2005/8/layout/pyramid2"/>
    <dgm:cxn modelId="{4079D8AB-3B7A-4623-9777-A6A166C8817F}" type="presParOf" srcId="{FA933220-A4B7-4936-BF6F-651ECDFF86E5}" destId="{356110CA-466D-41E2-B6FA-422FA4D1AF92}" srcOrd="1" destOrd="0" presId="urn:microsoft.com/office/officeart/2005/8/layout/pyramid2"/>
    <dgm:cxn modelId="{AB7FD778-994B-46B2-A28A-4DE1E6C4E438}" type="presParOf" srcId="{356110CA-466D-41E2-B6FA-422FA4D1AF92}" destId="{83D1DA63-8707-46EF-827D-018D3EC38641}" srcOrd="0" destOrd="0" presId="urn:microsoft.com/office/officeart/2005/8/layout/pyramid2"/>
    <dgm:cxn modelId="{DD5BF587-758A-4DAB-AE50-C4F9FE014AA2}" type="presParOf" srcId="{356110CA-466D-41E2-B6FA-422FA4D1AF92}" destId="{E602FF1E-8125-410D-8D76-7AE4F90CB2DE}" srcOrd="1" destOrd="0" presId="urn:microsoft.com/office/officeart/2005/8/layout/pyramid2"/>
    <dgm:cxn modelId="{1184898C-6D8F-48F4-B29F-2B5EB6E653C8}" type="presParOf" srcId="{356110CA-466D-41E2-B6FA-422FA4D1AF92}" destId="{6A64C484-80B1-40D4-9246-9051F9166A9D}" srcOrd="2" destOrd="0" presId="urn:microsoft.com/office/officeart/2005/8/layout/pyramid2"/>
    <dgm:cxn modelId="{F502D2EA-0D40-4E44-B01C-0F5984524F6D}" type="presParOf" srcId="{356110CA-466D-41E2-B6FA-422FA4D1AF92}" destId="{5152B5CE-E669-4C69-8361-60926E507943}" srcOrd="3" destOrd="0" presId="urn:microsoft.com/office/officeart/2005/8/layout/pyramid2"/>
    <dgm:cxn modelId="{79486C7C-E6FF-4FAB-9841-C996DF003096}" type="presParOf" srcId="{356110CA-466D-41E2-B6FA-422FA4D1AF92}" destId="{3E5C98CC-2423-4560-BD8C-5434E028E169}" srcOrd="4" destOrd="0" presId="urn:microsoft.com/office/officeart/2005/8/layout/pyramid2"/>
    <dgm:cxn modelId="{71FB3F66-497E-4505-9F34-D7D2B9C31C92}" type="presParOf" srcId="{356110CA-466D-41E2-B6FA-422FA4D1AF92}" destId="{BF4667FB-9FD4-483B-8DC2-88792363D5F2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1303BA-83EB-4F2A-9908-BEA7C2F11EF3}" type="presOf" srcId="{EE99CE86-28AA-43D9-BCCB-9FEE614EBF09}" destId="{DBBC4595-110E-432C-9F96-7DC5DFFE1867}" srcOrd="0" destOrd="0" presId="urn:microsoft.com/office/officeart/2005/8/layout/vList2"/>
    <dgm:cxn modelId="{8B23CAA5-FF63-4028-A507-082B744A260C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13420B14-7F37-4905-9453-7A25AD11C1A7}" type="presOf" srcId="{828539F8-766D-4519-93BB-6DF782C1C003}" destId="{247F3386-B0E1-4FE5-9136-CD570D45F9AE}" srcOrd="0" destOrd="0" presId="urn:microsoft.com/office/officeart/2005/8/layout/vList2"/>
    <dgm:cxn modelId="{F9B80FA5-A108-4D65-A5E6-2D63D65C8C27}" type="presOf" srcId="{1345613D-C691-4A56-B500-5338364956CA}" destId="{5A9C5F84-3A74-45B1-BF18-E645A81646C8}" srcOrd="0" destOrd="0" presId="urn:microsoft.com/office/officeart/2005/8/layout/vList2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90CCAFE7-FDB9-4E58-95F7-041D6A9BAD39}" type="presOf" srcId="{CB84E9E0-A49E-48AF-A110-DC372E89EEDE}" destId="{1FAB048C-8B8F-4BE0-99AE-66466C09E958}" srcOrd="0" destOrd="0" presId="urn:microsoft.com/office/officeart/2005/8/layout/vList2"/>
    <dgm:cxn modelId="{0E76787E-D1E8-421C-BAF7-5D94649BEACE}" type="presOf" srcId="{10E102C5-B5C7-4F7C-9BB6-BDA1412AFBB2}" destId="{B6A9C5D5-6716-49FA-AE91-69E69AE13979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BE489338-02B5-4FC4-BC75-4FC25468AF27}" type="presParOf" srcId="{B6A9C5D5-6716-49FA-AE91-69E69AE13979}" destId="{5A9C5F84-3A74-45B1-BF18-E645A81646C8}" srcOrd="0" destOrd="0" presId="urn:microsoft.com/office/officeart/2005/8/layout/vList2"/>
    <dgm:cxn modelId="{BAC52D71-4893-4485-804D-CBA240D96617}" type="presParOf" srcId="{B6A9C5D5-6716-49FA-AE91-69E69AE13979}" destId="{1FAB048C-8B8F-4BE0-99AE-66466C09E958}" srcOrd="1" destOrd="0" presId="urn:microsoft.com/office/officeart/2005/8/layout/vList2"/>
    <dgm:cxn modelId="{267B56ED-8024-413E-B700-03BC7009428D}" type="presParOf" srcId="{B6A9C5D5-6716-49FA-AE91-69E69AE13979}" destId="{FB6FAF87-3908-4693-90F2-E7A41532A76A}" srcOrd="2" destOrd="0" presId="urn:microsoft.com/office/officeart/2005/8/layout/vList2"/>
    <dgm:cxn modelId="{97BEB093-11DA-4CFE-A4FD-038A64F4A0CC}" type="presParOf" srcId="{B6A9C5D5-6716-49FA-AE91-69E69AE13979}" destId="{DBBC4595-110E-432C-9F96-7DC5DFFE1867}" srcOrd="3" destOrd="0" presId="urn:microsoft.com/office/officeart/2005/8/layout/vList2"/>
    <dgm:cxn modelId="{E3F4FE19-8BAD-4A53-8A1B-0E7908791AB0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6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6599D-22EF-4AF8-B0E9-C2C9D3ACE1EF}" type="presOf" srcId="{1345613D-C691-4A56-B500-5338364956CA}" destId="{5A9C5F84-3A74-45B1-BF18-E645A81646C8}" srcOrd="0" destOrd="0" presId="urn:microsoft.com/office/officeart/2005/8/layout/vList2"/>
    <dgm:cxn modelId="{F4ADCD20-87F1-4751-94E7-3E6112958E9F}" type="presOf" srcId="{10E102C5-B5C7-4F7C-9BB6-BDA1412AFBB2}" destId="{B6A9C5D5-6716-49FA-AE91-69E69AE13979}" srcOrd="0" destOrd="0" presId="urn:microsoft.com/office/officeart/2005/8/layout/vList2"/>
    <dgm:cxn modelId="{B775FFD8-2D40-44C3-9DD0-01EC9542D591}" type="presOf" srcId="{EE99CE86-28AA-43D9-BCCB-9FEE614EBF09}" destId="{DBBC4595-110E-432C-9F96-7DC5DFFE1867}" srcOrd="0" destOrd="0" presId="urn:microsoft.com/office/officeart/2005/8/layout/vList2"/>
    <dgm:cxn modelId="{F22240F4-463C-41A8-8B80-15D66F09058C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5842DE22-0736-4AF3-86EC-73CC69156E18}" type="presOf" srcId="{CB84E9E0-A49E-48AF-A110-DC372E89EEDE}" destId="{1FAB048C-8B8F-4BE0-99AE-66466C09E958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7FF3F6AF-A0D5-4017-85F3-C21F95B301FB}" type="presOf" srcId="{828539F8-766D-4519-93BB-6DF782C1C003}" destId="{247F3386-B0E1-4FE5-9136-CD570D45F9AE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1F4CFE17-FE00-4E9C-99D6-2AB6EF97F5B8}" type="presParOf" srcId="{B6A9C5D5-6716-49FA-AE91-69E69AE13979}" destId="{5A9C5F84-3A74-45B1-BF18-E645A81646C8}" srcOrd="0" destOrd="0" presId="urn:microsoft.com/office/officeart/2005/8/layout/vList2"/>
    <dgm:cxn modelId="{D8965B51-608E-4C70-91E6-7F8B8AE66B9B}" type="presParOf" srcId="{B6A9C5D5-6716-49FA-AE91-69E69AE13979}" destId="{1FAB048C-8B8F-4BE0-99AE-66466C09E958}" srcOrd="1" destOrd="0" presId="urn:microsoft.com/office/officeart/2005/8/layout/vList2"/>
    <dgm:cxn modelId="{821A96F4-90B7-4F6C-9AF4-4AEC07A3DB19}" type="presParOf" srcId="{B6A9C5D5-6716-49FA-AE91-69E69AE13979}" destId="{FB6FAF87-3908-4693-90F2-E7A41532A76A}" srcOrd="2" destOrd="0" presId="urn:microsoft.com/office/officeart/2005/8/layout/vList2"/>
    <dgm:cxn modelId="{83D34DDE-9DC4-48B7-BC4E-6529817FEEAF}" type="presParOf" srcId="{B6A9C5D5-6716-49FA-AE91-69E69AE13979}" destId="{DBBC4595-110E-432C-9F96-7DC5DFFE1867}" srcOrd="3" destOrd="0" presId="urn:microsoft.com/office/officeart/2005/8/layout/vList2"/>
    <dgm:cxn modelId="{88F8553E-DB1E-47FD-8AF8-1862B64C5A4C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E9AE1-47F4-4937-94EE-F90392AD533E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C7FD5CE3-B816-459F-ACBC-D3FB0F362805}" type="presOf" srcId="{10E102C5-B5C7-4F7C-9BB6-BDA1412AFBB2}" destId="{B6A9C5D5-6716-49FA-AE91-69E69AE13979}" srcOrd="0" destOrd="0" presId="urn:microsoft.com/office/officeart/2005/8/layout/vList2"/>
    <dgm:cxn modelId="{9273CE62-55CE-4790-92E3-B85DB2C96898}" type="presOf" srcId="{CB84E9E0-A49E-48AF-A110-DC372E89EEDE}" destId="{1FAB048C-8B8F-4BE0-99AE-66466C09E958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6B3EA114-3580-49A1-98BF-9DA182D88AC3}" type="presOf" srcId="{EE99CE86-28AA-43D9-BCCB-9FEE614EBF09}" destId="{DBBC4595-110E-432C-9F96-7DC5DFFE1867}" srcOrd="0" destOrd="0" presId="urn:microsoft.com/office/officeart/2005/8/layout/vList2"/>
    <dgm:cxn modelId="{9777DCBF-7456-45AC-A8F9-0E5B4815CEF4}" type="presOf" srcId="{1345613D-C691-4A56-B500-5338364956CA}" destId="{5A9C5F84-3A74-45B1-BF18-E645A81646C8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7A90A4BD-5CB0-4198-B0D2-205EE3FE6B4B}" type="presParOf" srcId="{B6A9C5D5-6716-49FA-AE91-69E69AE13979}" destId="{5A9C5F84-3A74-45B1-BF18-E645A81646C8}" srcOrd="0" destOrd="0" presId="urn:microsoft.com/office/officeart/2005/8/layout/vList2"/>
    <dgm:cxn modelId="{E0D9B1D4-3CFF-41E1-B2E9-E679291AB918}" type="presParOf" srcId="{B6A9C5D5-6716-49FA-AE91-69E69AE13979}" destId="{1FAB048C-8B8F-4BE0-99AE-66466C09E958}" srcOrd="1" destOrd="0" presId="urn:microsoft.com/office/officeart/2005/8/layout/vList2"/>
    <dgm:cxn modelId="{96DAA23E-FE29-415F-A5A4-7847B3C5225D}" type="presParOf" srcId="{B6A9C5D5-6716-49FA-AE91-69E69AE13979}" destId="{FB6FAF87-3908-4693-90F2-E7A41532A76A}" srcOrd="2" destOrd="0" presId="urn:microsoft.com/office/officeart/2005/8/layout/vList2"/>
    <dgm:cxn modelId="{BA0A2869-93A7-4629-95A9-EB5A20B36507}" type="presParOf" srcId="{B6A9C5D5-6716-49FA-AE91-69E69AE13979}" destId="{DBBC4595-110E-432C-9F96-7DC5DFFE18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E4C763F5-1856-434F-BE5E-B2B240B02BB1}" type="presOf" srcId="{409DCAEB-80EC-4ECF-BC1F-8219811420B4}" destId="{6E9CECCF-19DF-4289-9475-F3501516FCFA}" srcOrd="0" destOrd="0" presId="urn:microsoft.com/office/officeart/2005/8/layout/radial2"/>
    <dgm:cxn modelId="{8AA5C74A-D692-46CF-9F04-93A0B203B420}" type="presOf" srcId="{B995FC6E-092E-4A4C-B132-DE10A78835B9}" destId="{1BADD640-5163-456F-9798-4DF1D98C6FCF}" srcOrd="0" destOrd="0" presId="urn:microsoft.com/office/officeart/2005/8/layout/radial2"/>
    <dgm:cxn modelId="{7E6CA054-988B-4B6D-B250-2BC0098C92F4}" type="presOf" srcId="{005CA112-CA7D-4C67-A65C-4543F2D60F80}" destId="{A1C4C3AE-9812-4A84-B512-5EE81D8473E4}" srcOrd="0" destOrd="0" presId="urn:microsoft.com/office/officeart/2005/8/layout/radial2"/>
    <dgm:cxn modelId="{A98BD972-70B3-4D43-ACF9-C6A67EA0D2D4}" type="presOf" srcId="{608768F9-E925-4C5B-81A6-051E476B5851}" destId="{FE374041-6707-4DF5-B777-118C42D9EA5F}" srcOrd="0" destOrd="0" presId="urn:microsoft.com/office/officeart/2005/8/layout/radial2"/>
    <dgm:cxn modelId="{0D3639A4-4B45-4C28-B60D-33806D2BCB87}" type="presOf" srcId="{AF06A139-12EC-4C58-A185-74EAA53C171D}" destId="{75269568-1281-4F23-816A-6E649FB6C1E0}" srcOrd="0" destOrd="0" presId="urn:microsoft.com/office/officeart/2005/8/layout/radial2"/>
    <dgm:cxn modelId="{D07A0EC0-C023-4BFC-96DD-FAFC98C706CF}" type="presOf" srcId="{75D5F9A8-772E-44A7-90E8-D3BE28AEC696}" destId="{519E0F9D-0EC1-4C13-8022-5B0AFC643579}" srcOrd="0" destOrd="0" presId="urn:microsoft.com/office/officeart/2005/8/layout/radial2"/>
    <dgm:cxn modelId="{B7BCDA21-B208-4DBA-88B6-E91B5158DAF4}" type="presOf" srcId="{737A912A-48BF-4DE7-9C81-0E758FD68DAF}" destId="{52158486-117B-4247-A3C8-5E79A9109DBB}" srcOrd="0" destOrd="0" presId="urn:microsoft.com/office/officeart/2005/8/layout/radial2"/>
    <dgm:cxn modelId="{CE9C71E3-8501-4387-86B8-D2778AC15E7F}" type="presParOf" srcId="{52158486-117B-4247-A3C8-5E79A9109DBB}" destId="{FBFB1269-C058-4980-B898-0591DC480CF5}" srcOrd="0" destOrd="0" presId="urn:microsoft.com/office/officeart/2005/8/layout/radial2"/>
    <dgm:cxn modelId="{AB1C9C00-F04D-4ABD-86D5-77DBE89771DA}" type="presParOf" srcId="{FBFB1269-C058-4980-B898-0591DC480CF5}" destId="{F1E9FD61-33AD-42E0-AF49-07962E870977}" srcOrd="0" destOrd="0" presId="urn:microsoft.com/office/officeart/2005/8/layout/radial2"/>
    <dgm:cxn modelId="{32D22F99-3A6A-433A-A1DA-804C6E5F96D5}" type="presParOf" srcId="{F1E9FD61-33AD-42E0-AF49-07962E870977}" destId="{17B49C03-613F-4EC6-ADF4-628CDFE3199A}" srcOrd="0" destOrd="0" presId="urn:microsoft.com/office/officeart/2005/8/layout/radial2"/>
    <dgm:cxn modelId="{E7DA1D8C-7D4C-44AF-9A6C-B5815F6CA175}" type="presParOf" srcId="{F1E9FD61-33AD-42E0-AF49-07962E870977}" destId="{B96FA3FD-6B5A-4F2B-B5A5-0A57BAF2F790}" srcOrd="1" destOrd="0" presId="urn:microsoft.com/office/officeart/2005/8/layout/radial2"/>
    <dgm:cxn modelId="{45116BEC-D89B-465B-B818-6DCFA2088DBA}" type="presParOf" srcId="{FBFB1269-C058-4980-B898-0591DC480CF5}" destId="{FE374041-6707-4DF5-B777-118C42D9EA5F}" srcOrd="1" destOrd="0" presId="urn:microsoft.com/office/officeart/2005/8/layout/radial2"/>
    <dgm:cxn modelId="{736E76F9-D389-46A8-A610-AC25620A9CBA}" type="presParOf" srcId="{FBFB1269-C058-4980-B898-0591DC480CF5}" destId="{8CD666C2-CD94-4E90-B173-2C7C63C9A7AF}" srcOrd="2" destOrd="0" presId="urn:microsoft.com/office/officeart/2005/8/layout/radial2"/>
    <dgm:cxn modelId="{35E2444D-EC9B-4D5F-97AC-343F943026B6}" type="presParOf" srcId="{8CD666C2-CD94-4E90-B173-2C7C63C9A7AF}" destId="{75269568-1281-4F23-816A-6E649FB6C1E0}" srcOrd="0" destOrd="0" presId="urn:microsoft.com/office/officeart/2005/8/layout/radial2"/>
    <dgm:cxn modelId="{8335F003-1679-4EF4-B19B-29DBF19DDD58}" type="presParOf" srcId="{8CD666C2-CD94-4E90-B173-2C7C63C9A7AF}" destId="{6F6AE244-13D8-4352-8158-6A4EA41D4028}" srcOrd="1" destOrd="0" presId="urn:microsoft.com/office/officeart/2005/8/layout/radial2"/>
    <dgm:cxn modelId="{1A1DB53F-F39B-4FA1-989D-E556FB09A5D2}" type="presParOf" srcId="{FBFB1269-C058-4980-B898-0591DC480CF5}" destId="{A1C4C3AE-9812-4A84-B512-5EE81D8473E4}" srcOrd="3" destOrd="0" presId="urn:microsoft.com/office/officeart/2005/8/layout/radial2"/>
    <dgm:cxn modelId="{B527E9D0-53E1-4E53-9395-AD9E13C11F63}" type="presParOf" srcId="{FBFB1269-C058-4980-B898-0591DC480CF5}" destId="{3631D5FD-549D-4087-842B-B8CF06FCE2B2}" srcOrd="4" destOrd="0" presId="urn:microsoft.com/office/officeart/2005/8/layout/radial2"/>
    <dgm:cxn modelId="{04635CED-34E3-4618-A51E-63E88AE5A87C}" type="presParOf" srcId="{3631D5FD-549D-4087-842B-B8CF06FCE2B2}" destId="{6E9CECCF-19DF-4289-9475-F3501516FCFA}" srcOrd="0" destOrd="0" presId="urn:microsoft.com/office/officeart/2005/8/layout/radial2"/>
    <dgm:cxn modelId="{486C09E0-E7CE-4162-85D9-611F68EC91AF}" type="presParOf" srcId="{3631D5FD-549D-4087-842B-B8CF06FCE2B2}" destId="{CBE629B7-2A86-4114-9446-C0F4CB4201FA}" srcOrd="1" destOrd="0" presId="urn:microsoft.com/office/officeart/2005/8/layout/radial2"/>
    <dgm:cxn modelId="{6C78F29F-F6CC-42D6-A352-DB16E5A01F79}" type="presParOf" srcId="{FBFB1269-C058-4980-B898-0591DC480CF5}" destId="{1BADD640-5163-456F-9798-4DF1D98C6FCF}" srcOrd="5" destOrd="0" presId="urn:microsoft.com/office/officeart/2005/8/layout/radial2"/>
    <dgm:cxn modelId="{943FFACE-428C-4577-AA97-AC4D173F7F48}" type="presParOf" srcId="{FBFB1269-C058-4980-B898-0591DC480CF5}" destId="{916A5EED-2C61-401F-8B0B-D00AD6143099}" srcOrd="6" destOrd="0" presId="urn:microsoft.com/office/officeart/2005/8/layout/radial2"/>
    <dgm:cxn modelId="{76C3DE4A-9A15-4F00-A137-6C13EDD1550C}" type="presParOf" srcId="{916A5EED-2C61-401F-8B0B-D00AD6143099}" destId="{519E0F9D-0EC1-4C13-8022-5B0AFC643579}" srcOrd="0" destOrd="0" presId="urn:microsoft.com/office/officeart/2005/8/layout/radial2"/>
    <dgm:cxn modelId="{F7EDBB92-1F7D-4FC5-A661-BA9C8D89C495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/>
            <a:t>Красноярский район для красноярцев</a:t>
          </a:r>
          <a:r>
            <a:rPr lang="ru-RU" sz="1200" dirty="0" smtClean="0"/>
            <a:t> – территория благополучия, лучшее место для жизни и работы.</a:t>
          </a:r>
          <a:endParaRPr lang="ru-RU" sz="12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200" b="1" dirty="0" smtClean="0"/>
            <a:t>Красноярский район в России</a:t>
          </a:r>
          <a:r>
            <a:rPr lang="ru-RU" sz="1200" dirty="0" smtClean="0"/>
            <a:t> – </a:t>
          </a:r>
          <a:r>
            <a:rPr lang="ru-RU" sz="1200" dirty="0" err="1" smtClean="0"/>
            <a:t>агрологистический</a:t>
          </a:r>
          <a:r>
            <a:rPr lang="ru-RU" sz="1200" dirty="0" smtClean="0"/>
            <a:t> и туристический </a:t>
          </a:r>
          <a:r>
            <a:rPr lang="ru-RU" sz="1200" dirty="0" err="1" smtClean="0"/>
            <a:t>хаб</a:t>
          </a:r>
          <a:endParaRPr lang="ru-RU" sz="12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Красноярский район в </a:t>
          </a:r>
          <a:r>
            <a:rPr lang="ru-RU" sz="1200" b="1" dirty="0" err="1" smtClean="0"/>
            <a:t>Самарско-Тольяттинской</a:t>
          </a:r>
          <a:r>
            <a:rPr lang="ru-RU" sz="1200" b="1" dirty="0" smtClean="0"/>
            <a:t> агломерации</a:t>
          </a:r>
          <a:r>
            <a:rPr lang="ru-RU" sz="12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8D4AA13E-78E9-4871-B66D-1FF6D22BAAAE}" type="presOf" srcId="{55A2697F-C88A-45FC-B2FF-A5301533EDD2}" destId="{4127C8DE-D336-460A-B5F2-F55BC2EC9E24}" srcOrd="1" destOrd="0" presId="urn:microsoft.com/office/officeart/2005/8/layout/venn1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4CF0AB29-C3EF-4851-9851-63D30A83E171}" type="presOf" srcId="{55A2697F-C88A-45FC-B2FF-A5301533EDD2}" destId="{D357A121-7D3E-4209-B637-9BE36C4CB329}" srcOrd="0" destOrd="0" presId="urn:microsoft.com/office/officeart/2005/8/layout/venn1"/>
    <dgm:cxn modelId="{CE3503F0-E45E-440A-A14C-19B6FC879782}" type="presOf" srcId="{14B73257-FC52-43AF-80E2-E0B3BB1F2AC3}" destId="{596AF296-F287-4713-9B49-20A51BC870A4}" srcOrd="0" destOrd="0" presId="urn:microsoft.com/office/officeart/2005/8/layout/venn1"/>
    <dgm:cxn modelId="{5DF7041B-FDF1-43D6-8457-31114DBF2627}" type="presOf" srcId="{0433163E-E94B-44A5-8058-EC2E2834E64A}" destId="{7AE6D122-2E38-4C88-896F-7A91DDD58474}" srcOrd="0" destOrd="0" presId="urn:microsoft.com/office/officeart/2005/8/layout/venn1"/>
    <dgm:cxn modelId="{54D0BDE5-43F3-4BFB-9910-21CE62983CE1}" type="presOf" srcId="{AF441078-4F73-4374-A98E-524A4E6D7841}" destId="{E3A49407-C271-4554-9AEA-F6B457D33794}" srcOrd="0" destOrd="0" presId="urn:microsoft.com/office/officeart/2005/8/layout/venn1"/>
    <dgm:cxn modelId="{3D18EB60-2248-48E6-84F1-6B1F8ECE91E0}" type="presOf" srcId="{0433163E-E94B-44A5-8058-EC2E2834E64A}" destId="{8206C8F1-4A77-4154-8EAD-CC3DA3D5C780}" srcOrd="1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F8DEA7A5-A94D-48C2-A5B7-7314AD02CC63}" type="presOf" srcId="{14B73257-FC52-43AF-80E2-E0B3BB1F2AC3}" destId="{47479742-E12A-419B-B45B-5ACD111715DF}" srcOrd="1" destOrd="0" presId="urn:microsoft.com/office/officeart/2005/8/layout/venn1"/>
    <dgm:cxn modelId="{CA90320E-86DD-4796-BC19-B9CCF6EA94E4}" type="presParOf" srcId="{E3A49407-C271-4554-9AEA-F6B457D33794}" destId="{596AF296-F287-4713-9B49-20A51BC870A4}" srcOrd="0" destOrd="0" presId="urn:microsoft.com/office/officeart/2005/8/layout/venn1"/>
    <dgm:cxn modelId="{B6BE7333-FEEA-42DD-9814-7A7570CC4EDF}" type="presParOf" srcId="{E3A49407-C271-4554-9AEA-F6B457D33794}" destId="{47479742-E12A-419B-B45B-5ACD111715DF}" srcOrd="1" destOrd="0" presId="urn:microsoft.com/office/officeart/2005/8/layout/venn1"/>
    <dgm:cxn modelId="{6864961D-8F7E-4611-9A53-4E8017578C22}" type="presParOf" srcId="{E3A49407-C271-4554-9AEA-F6B457D33794}" destId="{7AE6D122-2E38-4C88-896F-7A91DDD58474}" srcOrd="2" destOrd="0" presId="urn:microsoft.com/office/officeart/2005/8/layout/venn1"/>
    <dgm:cxn modelId="{245A9BD8-4C8D-4B05-B79A-6C54C996B8F9}" type="presParOf" srcId="{E3A49407-C271-4554-9AEA-F6B457D33794}" destId="{8206C8F1-4A77-4154-8EAD-CC3DA3D5C780}" srcOrd="3" destOrd="0" presId="urn:microsoft.com/office/officeart/2005/8/layout/venn1"/>
    <dgm:cxn modelId="{5719A3AA-DF7D-4592-886F-FE098D0CEAA4}" type="presParOf" srcId="{E3A49407-C271-4554-9AEA-F6B457D33794}" destId="{D357A121-7D3E-4209-B637-9BE36C4CB329}" srcOrd="4" destOrd="0" presId="urn:microsoft.com/office/officeart/2005/8/layout/venn1"/>
    <dgm:cxn modelId="{9BED49B8-4E6E-4806-967C-F50A1B28E4A9}" type="presParOf" srcId="{E3A49407-C271-4554-9AEA-F6B457D33794}" destId="{4127C8DE-D336-460A-B5F2-F55BC2EC9E24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BDD5C51C-2918-46E4-9E7C-1ACF8E7FF3B6}" type="presOf" srcId="{958F47A7-9A90-4E99-ACF4-922B1AD27FA9}" destId="{7CBCACFC-7B45-45E7-B3EC-313431AD8C41}" srcOrd="0" destOrd="0" presId="urn:microsoft.com/office/officeart/2005/8/layout/cycle5"/>
    <dgm:cxn modelId="{310CBCC5-BC41-4541-9147-8FCE85F45644}" type="presOf" srcId="{478B4DDD-C2B2-430B-801A-588FC589ECBC}" destId="{1D9C9DAB-61BC-46B8-965F-E7B407755D6C}" srcOrd="0" destOrd="0" presId="urn:microsoft.com/office/officeart/2005/8/layout/cycle5"/>
    <dgm:cxn modelId="{E60EF98E-30C8-42C4-8BD3-858B7D3547D3}" type="presOf" srcId="{CE449F2D-2DE4-41AC-8E21-1C0856F82DDA}" destId="{118C8BA0-8C7C-425B-96E6-F4D939A5EB5A}" srcOrd="0" destOrd="0" presId="urn:microsoft.com/office/officeart/2005/8/layout/cycle5"/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A827900D-C004-4F3F-BFFE-CBAEBD498053}" type="presOf" srcId="{2AD4F67E-0ADC-47A6-B845-19CDAD5BD4FD}" destId="{D935AB94-B69E-4BC3-96CA-B4795A3113F1}" srcOrd="0" destOrd="0" presId="urn:microsoft.com/office/officeart/2005/8/layout/cycle5"/>
    <dgm:cxn modelId="{EF5B920D-3FC8-4D73-880C-E8611D5D9DC6}" type="presOf" srcId="{3E4909D0-6AFE-4960-874E-125A62F1B060}" destId="{A38EAD06-FD78-4789-A444-C5544B5FEE18}" srcOrd="0" destOrd="0" presId="urn:microsoft.com/office/officeart/2005/8/layout/cycle5"/>
    <dgm:cxn modelId="{E6D795C2-209F-43F8-8243-BB3BD61191EE}" type="presOf" srcId="{BBACBF4E-93EA-4F4A-9C01-B56642315319}" destId="{3990B26C-C05A-4EB6-B21E-ABFA824E16DD}" srcOrd="0" destOrd="0" presId="urn:microsoft.com/office/officeart/2005/8/layout/cycle5"/>
    <dgm:cxn modelId="{3CDA2011-D808-49E7-A6D0-31C089988843}" type="presOf" srcId="{3BBD79D2-DBA2-4466-973E-87A0AAD38710}" destId="{73F1499A-B4EC-4F3E-880A-19B802EDFC9F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39CA563E-584C-4B1E-8467-555C4559A952}" type="presOf" srcId="{A8CE3EBE-0DE4-4490-A279-294C9CEF099C}" destId="{003C10D9-8DA5-4767-86E5-67B8AA9F6F3F}" srcOrd="0" destOrd="0" presId="urn:microsoft.com/office/officeart/2005/8/layout/cycle5"/>
    <dgm:cxn modelId="{B28CF310-E693-4C3F-B86D-89CA43B15975}" type="presOf" srcId="{8216D6AA-7CAE-47C8-A8B9-57B5B9B42A59}" destId="{A7041AF2-46A8-4243-B539-42B914EC3B61}" srcOrd="0" destOrd="0" presId="urn:microsoft.com/office/officeart/2005/8/layout/cycle5"/>
    <dgm:cxn modelId="{54AB3002-217B-4D55-8753-EF76E81EAB44}" type="presOf" srcId="{B046F1D1-650D-4FEA-A927-360075C4E23F}" destId="{F0E4079F-C6D8-4C84-BEC7-D5E5C101293C}" srcOrd="0" destOrd="0" presId="urn:microsoft.com/office/officeart/2005/8/layout/cycle5"/>
    <dgm:cxn modelId="{C9ED0E1E-040C-446C-BA44-2D1340BDBA79}" type="presOf" srcId="{28CEBD4C-9E12-4239-9BB1-DB8BBAAA7943}" destId="{63F2BC51-3B0D-4B33-B508-9E04A905E447}" srcOrd="0" destOrd="0" presId="urn:microsoft.com/office/officeart/2005/8/layout/cycle5"/>
    <dgm:cxn modelId="{24C4F8F9-56D7-4AB8-9A62-72BEE5F50F41}" type="presOf" srcId="{0BFF64A5-0478-44EC-836E-E2BBF741941E}" destId="{625DBBAB-18BF-4D2B-8AEB-2378F1D5AEEB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D38AD6E9-490B-4F6B-960E-0A4CF80B461C}" type="presOf" srcId="{FE4D2657-D838-493F-BDD9-A2A6B189207D}" destId="{EC20F297-ED06-48BD-9067-28D6904505D7}" srcOrd="0" destOrd="0" presId="urn:microsoft.com/office/officeart/2005/8/layout/cycle5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CDB7B9A9-5D51-49B0-BC2A-093C0CE2306A}" type="presParOf" srcId="{7CBCACFC-7B45-45E7-B3EC-313431AD8C41}" destId="{1D9C9DAB-61BC-46B8-965F-E7B407755D6C}" srcOrd="0" destOrd="0" presId="urn:microsoft.com/office/officeart/2005/8/layout/cycle5"/>
    <dgm:cxn modelId="{85323042-AA81-4806-9022-E07776CA8CA4}" type="presParOf" srcId="{7CBCACFC-7B45-45E7-B3EC-313431AD8C41}" destId="{D716AC59-1138-4257-8EED-16DE5B75DEF3}" srcOrd="1" destOrd="0" presId="urn:microsoft.com/office/officeart/2005/8/layout/cycle5"/>
    <dgm:cxn modelId="{71CC1C05-E904-4EFB-951E-C641EEDB23C7}" type="presParOf" srcId="{7CBCACFC-7B45-45E7-B3EC-313431AD8C41}" destId="{118C8BA0-8C7C-425B-96E6-F4D939A5EB5A}" srcOrd="2" destOrd="0" presId="urn:microsoft.com/office/officeart/2005/8/layout/cycle5"/>
    <dgm:cxn modelId="{C7B3A7D7-9216-4467-B88D-6EF7A3FDBC18}" type="presParOf" srcId="{7CBCACFC-7B45-45E7-B3EC-313431AD8C41}" destId="{625DBBAB-18BF-4D2B-8AEB-2378F1D5AEEB}" srcOrd="3" destOrd="0" presId="urn:microsoft.com/office/officeart/2005/8/layout/cycle5"/>
    <dgm:cxn modelId="{4C2C75C3-DF4B-451F-B5A7-82F863C77FA8}" type="presParOf" srcId="{7CBCACFC-7B45-45E7-B3EC-313431AD8C41}" destId="{5F801578-6ADD-480E-963B-CCBFB4F5B2E4}" srcOrd="4" destOrd="0" presId="urn:microsoft.com/office/officeart/2005/8/layout/cycle5"/>
    <dgm:cxn modelId="{1966C742-2256-452E-80B9-D5CBAB21B472}" type="presParOf" srcId="{7CBCACFC-7B45-45E7-B3EC-313431AD8C41}" destId="{3990B26C-C05A-4EB6-B21E-ABFA824E16DD}" srcOrd="5" destOrd="0" presId="urn:microsoft.com/office/officeart/2005/8/layout/cycle5"/>
    <dgm:cxn modelId="{F29572B2-C420-4640-9174-BB6BF31BFCBE}" type="presParOf" srcId="{7CBCACFC-7B45-45E7-B3EC-313431AD8C41}" destId="{D935AB94-B69E-4BC3-96CA-B4795A3113F1}" srcOrd="6" destOrd="0" presId="urn:microsoft.com/office/officeart/2005/8/layout/cycle5"/>
    <dgm:cxn modelId="{C46D33F2-E6DE-430D-9C98-56953B8987F0}" type="presParOf" srcId="{7CBCACFC-7B45-45E7-B3EC-313431AD8C41}" destId="{9B2F77ED-72C2-4325-970C-2BB7D4266540}" srcOrd="7" destOrd="0" presId="urn:microsoft.com/office/officeart/2005/8/layout/cycle5"/>
    <dgm:cxn modelId="{534B39F9-5A04-4A7A-86D5-4E196C622908}" type="presParOf" srcId="{7CBCACFC-7B45-45E7-B3EC-313431AD8C41}" destId="{63F2BC51-3B0D-4B33-B508-9E04A905E447}" srcOrd="8" destOrd="0" presId="urn:microsoft.com/office/officeart/2005/8/layout/cycle5"/>
    <dgm:cxn modelId="{10C7F0FA-F074-405A-A666-4EA1183B546C}" type="presParOf" srcId="{7CBCACFC-7B45-45E7-B3EC-313431AD8C41}" destId="{A38EAD06-FD78-4789-A444-C5544B5FEE18}" srcOrd="9" destOrd="0" presId="urn:microsoft.com/office/officeart/2005/8/layout/cycle5"/>
    <dgm:cxn modelId="{B4E9F3A7-9700-4625-8506-E8F29E9C6A29}" type="presParOf" srcId="{7CBCACFC-7B45-45E7-B3EC-313431AD8C41}" destId="{9BADACC3-95B8-4B40-A627-4E51B3A7745A}" srcOrd="10" destOrd="0" presId="urn:microsoft.com/office/officeart/2005/8/layout/cycle5"/>
    <dgm:cxn modelId="{28F5260C-C4B2-45E8-9E15-910EF14C3E19}" type="presParOf" srcId="{7CBCACFC-7B45-45E7-B3EC-313431AD8C41}" destId="{F0E4079F-C6D8-4C84-BEC7-D5E5C101293C}" srcOrd="11" destOrd="0" presId="urn:microsoft.com/office/officeart/2005/8/layout/cycle5"/>
    <dgm:cxn modelId="{7364CF7D-9AE2-4995-8BA3-9E1E726B65FD}" type="presParOf" srcId="{7CBCACFC-7B45-45E7-B3EC-313431AD8C41}" destId="{EC20F297-ED06-48BD-9067-28D6904505D7}" srcOrd="12" destOrd="0" presId="urn:microsoft.com/office/officeart/2005/8/layout/cycle5"/>
    <dgm:cxn modelId="{3862EBA9-A829-4FCE-88AB-A5AB851F6C98}" type="presParOf" srcId="{7CBCACFC-7B45-45E7-B3EC-313431AD8C41}" destId="{C73153E1-E8DE-44BA-9D67-A3BBD251AAFE}" srcOrd="13" destOrd="0" presId="urn:microsoft.com/office/officeart/2005/8/layout/cycle5"/>
    <dgm:cxn modelId="{4FFF200B-DC60-498D-901B-6F1FA9307120}" type="presParOf" srcId="{7CBCACFC-7B45-45E7-B3EC-313431AD8C41}" destId="{003C10D9-8DA5-4767-86E5-67B8AA9F6F3F}" srcOrd="14" destOrd="0" presId="urn:microsoft.com/office/officeart/2005/8/layout/cycle5"/>
    <dgm:cxn modelId="{4143ED83-1C85-47F5-BC3D-1968D50B2CF4}" type="presParOf" srcId="{7CBCACFC-7B45-45E7-B3EC-313431AD8C41}" destId="{73F1499A-B4EC-4F3E-880A-19B802EDFC9F}" srcOrd="15" destOrd="0" presId="urn:microsoft.com/office/officeart/2005/8/layout/cycle5"/>
    <dgm:cxn modelId="{44B196FF-683C-417E-A79D-4ACE78396B45}" type="presParOf" srcId="{7CBCACFC-7B45-45E7-B3EC-313431AD8C41}" destId="{B5320FDE-AB5D-43C4-BD96-4DDFBC299FF3}" srcOrd="16" destOrd="0" presId="urn:microsoft.com/office/officeart/2005/8/layout/cycle5"/>
    <dgm:cxn modelId="{2FD7BE43-3AB4-426A-941B-0BAB5B9FFCBC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0.12676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642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</a:t>
              </a:r>
              <a:endPara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с.п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altLang="ru-RU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Шилан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632181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160712"/>
            <a:ext cx="1285884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232281"/>
            <a:ext cx="8572560" cy="433985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>
              <a:buNone/>
            </a:pP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</a:t>
            </a:r>
            <a:r>
              <a:rPr lang="ru-RU" sz="2000" b="1" dirty="0" err="1" smtClean="0"/>
              <a:t>Шилан</a:t>
            </a:r>
            <a:r>
              <a:rPr lang="ru-RU" sz="2000" b="1" dirty="0" smtClean="0"/>
              <a:t> на период до 2030 года</a:t>
            </a:r>
            <a:endParaRPr lang="ru-RU" sz="2000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60713"/>
            <a:ext cx="1000132" cy="982272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929066"/>
            <a:ext cx="56436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82206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i="1" dirty="0" smtClean="0"/>
              <a:t>Строительство системы водоснабжения в с. Чапаево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/>
          </a:p>
          <a:p>
            <a:pPr>
              <a:buNone/>
            </a:pPr>
            <a:r>
              <a:rPr lang="ru-RU" altLang="ru-RU" sz="1600" b="1" i="1" dirty="0" smtClean="0"/>
              <a:t>Ремонт системы   </a:t>
            </a:r>
          </a:p>
          <a:p>
            <a:pPr>
              <a:buNone/>
            </a:pPr>
            <a:r>
              <a:rPr lang="ru-RU" altLang="ru-RU" sz="1600" b="1" i="1" dirty="0" smtClean="0"/>
              <a:t>газоснабжения в с. Чапаево</a:t>
            </a:r>
            <a:endParaRPr lang="ru-RU" altLang="ru-RU" sz="16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</a:t>
            </a:r>
            <a:r>
              <a:rPr lang="ru-RU" sz="2000" b="1" dirty="0" err="1" smtClean="0"/>
              <a:t>с.п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Шилан</a:t>
            </a:r>
            <a:r>
              <a:rPr lang="ru-RU" sz="2000" b="1" dirty="0" smtClean="0"/>
              <a:t> на </a:t>
            </a:r>
            <a:r>
              <a:rPr lang="ru-RU" sz="2000" b="1" dirty="0" smtClean="0"/>
              <a:t>период до 2030 года</a:t>
            </a:r>
            <a:endParaRPr lang="ru-RU" sz="2000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pic>
        <p:nvPicPr>
          <p:cNvPr id="7" name="Рисунок 6" descr="http://kairosstroi.ru/images/stories/sigplus/voda/voda_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1785926"/>
            <a:ext cx="40719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rokna.ru/wp-content/uploads/2016/12/pic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357694"/>
            <a:ext cx="4237576" cy="165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</a:t>
            </a:r>
            <a:r>
              <a:rPr lang="ru-RU" sz="2000" b="1" dirty="0" err="1" smtClean="0"/>
              <a:t>Шилан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период до 2030 года</a:t>
            </a:r>
            <a:endParaRPr lang="ru-RU" sz="2000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60712"/>
            <a:ext cx="1143008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768067"/>
            <a:ext cx="8572560" cy="375049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Строительство ФАП отвечающего современным условиям в с. Чапаево</a:t>
            </a:r>
            <a:endParaRPr lang="ru-RU" altLang="ru-RU" sz="1800" b="1" dirty="0">
              <a:latin typeface="Arial" charset="0"/>
            </a:endParaRPr>
          </a:p>
        </p:txBody>
      </p:sp>
      <p:pic>
        <p:nvPicPr>
          <p:cNvPr id="7" name="Рисунок 6" descr="http://infoorel.ru/user_foto/news/d6477bb11e1405c3c8431773e15bd03a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980" y="2946792"/>
            <a:ext cx="5738853" cy="25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</a:t>
            </a:r>
            <a:r>
              <a:rPr lang="ru-RU" sz="2000" b="1" dirty="0" err="1" smtClean="0"/>
              <a:t>Шилан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период до 2030 года</a:t>
            </a:r>
            <a:endParaRPr lang="ru-RU" sz="2000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60712"/>
            <a:ext cx="1143008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357299"/>
            <a:ext cx="8572560" cy="416126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Ремонт школы в с. Чапаево , с. </a:t>
            </a:r>
            <a:r>
              <a:rPr lang="ru-RU" sz="1800" b="1" dirty="0" err="1" smtClean="0"/>
              <a:t>Шилан</a:t>
            </a: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Ремонт и модернизация культурно- </a:t>
            </a:r>
            <a:r>
              <a:rPr lang="ru-RU" sz="1800" b="1" dirty="0" err="1" smtClean="0"/>
              <a:t>досугового</a:t>
            </a:r>
            <a:r>
              <a:rPr lang="ru-RU" sz="1800" b="1" dirty="0" smtClean="0"/>
              <a:t> учреждения  «Витязь»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altLang="ru-RU" sz="1800" b="1" dirty="0">
              <a:latin typeface="Arial" charset="0"/>
            </a:endParaRPr>
          </a:p>
        </p:txBody>
      </p:sp>
      <p:pic>
        <p:nvPicPr>
          <p:cNvPr id="7" name="Рисунок 6" descr="https://tengrinews.kz/userdata/news/2014/news_262669/photo_1370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928802"/>
            <a:ext cx="4476781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altay/374295/2a0000015b1ea8895490fc37a659096d67ae/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3929090" cy="142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all.culture.ru/uploads/ba4d9a93265bd17c77109553dcfcdf4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2335" y="3797520"/>
            <a:ext cx="3619525" cy="1519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с.п.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Шилан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428596" y="1428736"/>
            <a:ext cx="8143932" cy="483992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Строительство универсальных и детских площадок</a:t>
            </a:r>
            <a:endParaRPr lang="ru-RU" sz="22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5" name="Рисунок 14" descr="https://aspaceto.com.au/wp-content/uploads/2016/03/Belvoir-Park-WEB-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857364"/>
            <a:ext cx="55721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astelamebel.ru/wa-data/public/shop/products/10/37/3710/images/11138/11138.97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7" y="4286256"/>
            <a:ext cx="5738853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Шилан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Предоставления земельных участков  многодетным семьям имеющих трех и более детей с.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Чапаево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glazovlife.ru/upload/_tmp_images/c5102489cf8b4ad144a7cc17bd4eb848_w720_h540_2e77646_de18_5975c0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571745"/>
            <a:ext cx="3856567" cy="162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onsult1001.com/wp-content/uploads/2016/10/servitut-uch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643314"/>
            <a:ext cx="419102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321447"/>
            <a:ext cx="952507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с.п.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Шилан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ТБО</a:t>
            </a:r>
            <a:endParaRPr lang="ru-RU" b="1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23" y="1928802"/>
            <a:ext cx="3833839" cy="165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9" y="2928934"/>
            <a:ext cx="3729568" cy="163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238" y="4822041"/>
            <a:ext cx="3606639" cy="13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6222" y="4286257"/>
            <a:ext cx="5905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Утилизация ТБО. 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/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/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321447"/>
            <a:ext cx="881069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Шилан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</a:t>
            </a:r>
            <a:r>
              <a:rPr lang="ru-RU" sz="1600" b="1" smtClean="0"/>
              <a:t>АВАРИЙНЫХ ЗДАНИЙ  </a:t>
            </a:r>
            <a:r>
              <a:rPr lang="ru-RU" sz="1600" b="1" dirty="0" smtClean="0"/>
              <a:t>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143380"/>
            <a:ext cx="4976847" cy="19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3" y="2357430"/>
            <a:ext cx="483397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321447"/>
            <a:ext cx="952507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Шилан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Комплексное освоение  сельской территории в рамках государственной программы «Устойчивое развитие сельских территорий»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Picture 2" descr="http://exclusive.megagroup.ru/d/26909/d/2_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786058"/>
            <a:ext cx="5632406" cy="2816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Шилан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Благоустройство мет общего пользования</a:t>
            </a:r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r">
              <a:buNone/>
            </a:pPr>
            <a:r>
              <a:rPr lang="ru-RU" sz="1600" b="1" dirty="0" smtClean="0"/>
              <a:t> </a:t>
            </a:r>
            <a:r>
              <a:rPr lang="ru-RU" sz="1600" b="1" i="1" dirty="0" smtClean="0"/>
              <a:t>Модернизация системы уличного освещения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s://stiproduction-a.akamaihd.net/uploads/service_photos/07/9d/61570/original_1cf83df4b6369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342902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tatic.moydom.ru/st1/1200/zgpjawzj/149882819959564da7667a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00570"/>
            <a:ext cx="3617602" cy="161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cap="all" dirty="0" smtClean="0"/>
              <a:t>Образ желаемого будущего </a:t>
            </a:r>
          </a:p>
          <a:p>
            <a:pPr algn="ctr"/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926</Words>
  <Application>Microsoft Office PowerPoint</Application>
  <PresentationFormat>Экран (4:3)</PresentationFormat>
  <Paragraphs>258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с.п. Шилан на период до 2030 года</vt:lpstr>
      <vt:lpstr>СТРАТЕГИЯ РАЗВИТИЯ МУНИЦИПАЛЬНОГО  РАЙОНА КРАСНОЯРСКИЙ с.п Шилан на период до 2030 года</vt:lpstr>
      <vt:lpstr>СТРАТЕГИЯ РАЗВИТИЯ МУНИЦИПАЛЬНОГО  РАЙОНА КРАСНОЯРСКИЙ с.п. Шилан на период до 2030 года</vt:lpstr>
      <vt:lpstr>СТРАТЕГИЯ РАЗВИТИЯ МУНИЦИПАЛЬНОГО  РАЙОНА КРАСНОЯРСКИЙ с.п. Шилан на период до 2030 года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361119920.2</cp:lastModifiedBy>
  <cp:revision>761</cp:revision>
  <cp:lastPrinted>2018-06-14T12:04:34Z</cp:lastPrinted>
  <dcterms:created xsi:type="dcterms:W3CDTF">2018-03-03T07:15:05Z</dcterms:created>
  <dcterms:modified xsi:type="dcterms:W3CDTF">2018-08-08T12:19:10Z</dcterms:modified>
</cp:coreProperties>
</file>