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64" r:id="rId10"/>
    <p:sldId id="265" r:id="rId11"/>
    <p:sldId id="266" r:id="rId12"/>
    <p:sldId id="269" r:id="rId13"/>
    <p:sldId id="267" r:id="rId14"/>
    <p:sldId id="279" r:id="rId15"/>
    <p:sldId id="270" r:id="rId16"/>
    <p:sldId id="281" r:id="rId17"/>
    <p:sldId id="272" r:id="rId18"/>
    <p:sldId id="282" r:id="rId19"/>
    <p:sldId id="273" r:id="rId20"/>
    <p:sldId id="274" r:id="rId21"/>
    <p:sldId id="280" r:id="rId22"/>
    <p:sldId id="276" r:id="rId23"/>
    <p:sldId id="277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38"/>
    <a:srgbClr val="373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Трудоспособное население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31358</c:v>
                </c:pt>
                <c:pt idx="1">
                  <c:v>31190</c:v>
                </c:pt>
                <c:pt idx="2">
                  <c:v>31704</c:v>
                </c:pt>
                <c:pt idx="3">
                  <c:v>31322</c:v>
                </c:pt>
                <c:pt idx="4">
                  <c:v>31598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5-44BB-9911-9111CAFF94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Трудовые ресурсы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34462</c:v>
                </c:pt>
                <c:pt idx="1">
                  <c:v>34660</c:v>
                </c:pt>
                <c:pt idx="2">
                  <c:v>34355</c:v>
                </c:pt>
                <c:pt idx="3">
                  <c:v>34695</c:v>
                </c:pt>
                <c:pt idx="4">
                  <c:v>34541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65-44BB-9911-9111CAFF94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756924288"/>
        <c:axId val="-325885424"/>
      </c:barChart>
      <c:catAx>
        <c:axId val="-75692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25885424"/>
        <c:crosses val="autoZero"/>
        <c:auto val="1"/>
        <c:lblAlgn val="ctr"/>
        <c:lblOffset val="100"/>
        <c:noMultiLvlLbl val="0"/>
      </c:catAx>
      <c:valAx>
        <c:axId val="-32588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5692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Инвестиции в основной капитал, млн. рублей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2029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1258</c:v>
                </c:pt>
                <c:pt idx="1">
                  <c:v>1556</c:v>
                </c:pt>
                <c:pt idx="2">
                  <c:v>2091</c:v>
                </c:pt>
                <c:pt idx="3">
                  <c:v>2131</c:v>
                </c:pt>
                <c:pt idx="4">
                  <c:v>1184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25-43C3-BC6F-11BB6F70B1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325884880"/>
        <c:axId val="-325891408"/>
      </c:barChart>
      <c:catAx>
        <c:axId val="-32588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25891408"/>
        <c:crosses val="autoZero"/>
        <c:auto val="1"/>
        <c:lblAlgn val="ctr"/>
        <c:lblOffset val="100"/>
        <c:noMultiLvlLbl val="0"/>
      </c:catAx>
      <c:valAx>
        <c:axId val="-325891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32588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Ввод в действие жилых домов, м кв.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44905</c:v>
                </c:pt>
                <c:pt idx="1">
                  <c:v>93472</c:v>
                </c:pt>
                <c:pt idx="2">
                  <c:v>99733</c:v>
                </c:pt>
                <c:pt idx="3">
                  <c:v>105074</c:v>
                </c:pt>
                <c:pt idx="4">
                  <c:v>174953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47-41A6-8CAC-BBD027BE2DE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325884336"/>
        <c:axId val="-325883248"/>
      </c:lineChart>
      <c:catAx>
        <c:axId val="-32588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25883248"/>
        <c:crosses val="autoZero"/>
        <c:auto val="1"/>
        <c:lblAlgn val="ctr"/>
        <c:lblOffset val="100"/>
        <c:noMultiLvlLbl val="0"/>
      </c:catAx>
      <c:valAx>
        <c:axId val="-3258832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32588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Перевезено грузов автомобильным транспортом организаций, тыс. тонн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986.2</c:v>
                </c:pt>
                <c:pt idx="1">
                  <c:v>629.1</c:v>
                </c:pt>
                <c:pt idx="2">
                  <c:v>553.5</c:v>
                </c:pt>
                <c:pt idx="3">
                  <c:v>663.1</c:v>
                </c:pt>
                <c:pt idx="4">
                  <c:v>1056.0999999999999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27-4A43-9A26-45C377EB12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325892496"/>
        <c:axId val="-325888144"/>
      </c:barChart>
      <c:catAx>
        <c:axId val="-32589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25888144"/>
        <c:crosses val="autoZero"/>
        <c:auto val="1"/>
        <c:lblAlgn val="ctr"/>
        <c:lblOffset val="100"/>
        <c:noMultiLvlLbl val="0"/>
      </c:catAx>
      <c:valAx>
        <c:axId val="-325888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325892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Протяженность дорог, км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99-43CD-B4EA-F6188A5464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99-43CD-B4EA-F6188A5464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99-43CD-B4EA-F6188A546432}"/>
              </c:ext>
            </c:extLst>
          </c:dPt>
          <c:dLbls>
            <c:dLbl>
              <c:idx val="0"/>
              <c:layout>
                <c:manualLayout>
                  <c:x val="0.14120370370370361"/>
                  <c:y val="-8.730158730158732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99-43CD-B4EA-F6188A546432}"/>
                </c:ext>
              </c:extLst>
            </c:dLbl>
            <c:dLbl>
              <c:idx val="1"/>
              <c:layout>
                <c:manualLayout>
                  <c:x val="0.18715055664706343"/>
                  <c:y val="2.036351694329351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086224627750413"/>
                      <c:h val="0.264164104252791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499-43CD-B4EA-F6188A546432}"/>
                </c:ext>
              </c:extLst>
            </c:dLbl>
            <c:dLbl>
              <c:idx val="2"/>
              <c:layout>
                <c:manualLayout>
                  <c:x val="-0.11805555555555555"/>
                  <c:y val="-3.96825396825396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99-43CD-B4EA-F6188A54643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федеральные</c:v>
                </c:pt>
                <c:pt idx="1">
                  <c:v>региональные и межмуниципальные</c:v>
                </c:pt>
                <c:pt idx="2">
                  <c:v>местные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122.666</c:v>
                </c:pt>
                <c:pt idx="1">
                  <c:v>353.14299999999997</c:v>
                </c:pt>
                <c:pt idx="2">
                  <c:v>1321.8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99-43CD-B4EA-F6188A546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469EB9-6BE7-402A-BAEA-6C711B6EB2CD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</dgm:spPr>
      <dgm:t>
        <a:bodyPr/>
        <a:lstStyle/>
        <a:p>
          <a:endParaRPr lang="ru-RU"/>
        </a:p>
      </dgm:t>
    </dgm:pt>
    <dgm:pt modelId="{2713F5FB-1583-4636-92BC-186122D21717}">
      <dgm:prSet phldrT="[Текст]"/>
      <dgm:spPr>
        <a:xfrm>
          <a:off x="1622873" y="719978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Глэмпинг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Kalinovka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ECO </a:t>
          </a:r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Village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в с. Большая Каменка</a:t>
          </a:r>
        </a:p>
      </dgm:t>
    </dgm:pt>
    <dgm:pt modelId="{B6D797EA-B505-48F1-A991-D7AA8B0C8063}" type="parTrans" cxnId="{E02685B3-B311-4814-9079-7185A145ADC5}">
      <dgm:prSet/>
      <dgm:spPr/>
      <dgm:t>
        <a:bodyPr/>
        <a:lstStyle/>
        <a:p>
          <a:endParaRPr lang="ru-RU"/>
        </a:p>
      </dgm:t>
    </dgm:pt>
    <dgm:pt modelId="{8EB9F7DB-34F5-43C1-84AB-9F733301BEB6}" type="sibTrans" cxnId="{E02685B3-B311-4814-9079-7185A145ADC5}">
      <dgm:prSet/>
      <dgm:spPr>
        <a:xfrm>
          <a:off x="2920238" y="0"/>
          <a:ext cx="1508175" cy="1294590"/>
        </a:xfr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3628432B-0680-4B1D-9051-90B9E1B69E2C}">
      <dgm:prSet phldrT="[Текст]"/>
      <dgm:spPr>
        <a:xfrm>
          <a:off x="4218532" y="717041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Проекты комплексной застройки КП «ZAGOROD», КП «FAMILY PARK», КП «</a:t>
          </a:r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Экопарк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», КП «ЯрПарк-2», КП «Грибы», КП «Шишки», КП «Озерный», КП «Уютный-2»</a:t>
          </a:r>
        </a:p>
      </dgm:t>
    </dgm:pt>
    <dgm:pt modelId="{1D7B50BE-143D-4F0E-85E5-B800863280EB}" type="parTrans" cxnId="{D8727B7F-6FBD-455F-B637-98C1B11CCC3F}">
      <dgm:prSet/>
      <dgm:spPr/>
      <dgm:t>
        <a:bodyPr/>
        <a:lstStyle/>
        <a:p>
          <a:endParaRPr lang="ru-RU"/>
        </a:p>
      </dgm:t>
    </dgm:pt>
    <dgm:pt modelId="{43C1A3A5-2773-4F99-8B1E-802822431F1D}" type="sibTrans" cxnId="{D8727B7F-6FBD-455F-B637-98C1B11CCC3F}">
      <dgm:prSet/>
      <dgm:spPr>
        <a:xfrm>
          <a:off x="5515897" y="1444851"/>
          <a:ext cx="1508175" cy="1294590"/>
        </a:xfr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C4484B4B-3064-46DD-B9D2-2B4CBF01A1B3}">
      <dgm:prSet phldrT="[Текст]"/>
      <dgm:spPr>
        <a:xfrm>
          <a:off x="5515897" y="13704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Центр водного спорта 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на р. Сок (АНО «Самарская федерация виндсерфинга и </a:t>
          </a:r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сапсерфинга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»)</a:t>
          </a:r>
        </a:p>
      </dgm:t>
    </dgm:pt>
    <dgm:pt modelId="{516067D4-2695-4B78-B265-3D4196F58E35}" type="parTrans" cxnId="{FE1D8278-2CCC-4A01-A07F-5573FE0EBBE8}">
      <dgm:prSet/>
      <dgm:spPr/>
      <dgm:t>
        <a:bodyPr/>
        <a:lstStyle/>
        <a:p>
          <a:endParaRPr lang="ru-RU"/>
        </a:p>
      </dgm:t>
    </dgm:pt>
    <dgm:pt modelId="{AE0B37CB-A3D2-453C-9743-6A6F91D20E86}" type="sibTrans" cxnId="{FE1D8278-2CCC-4A01-A07F-5573FE0EBBE8}">
      <dgm:prSet/>
      <dgm:spPr>
        <a:xfrm>
          <a:off x="6813261" y="736130"/>
          <a:ext cx="1508175" cy="1294590"/>
        </a:xfr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4C2F9770-7346-4FA2-8F94-99B71C252B92}">
      <dgm:prSet phldrT="[Текст]"/>
      <dgm:spPr>
        <a:xfrm>
          <a:off x="6813261" y="2165319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Тренинговый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центр «Самара» для повышения квалификации специалистов нефтегазодобывающей промышленности (Тренинг-центр Самара АНО ЦДПО «Академия»)</a:t>
          </a:r>
        </a:p>
      </dgm:t>
    </dgm:pt>
    <dgm:pt modelId="{4D45E188-1FC9-4673-907E-928A371DAC2F}" type="parTrans" cxnId="{864FC414-0B79-46D4-A31B-EEE500887894}">
      <dgm:prSet/>
      <dgm:spPr/>
      <dgm:t>
        <a:bodyPr/>
        <a:lstStyle/>
        <a:p>
          <a:endParaRPr lang="ru-RU"/>
        </a:p>
      </dgm:t>
    </dgm:pt>
    <dgm:pt modelId="{7BA0CC49-260D-43A6-9D71-3388E9FB5DD5}" type="sibTrans" cxnId="{864FC414-0B79-46D4-A31B-EEE500887894}">
      <dgm:prSet/>
      <dgm:spPr>
        <a:xfrm>
          <a:off x="5515897" y="2874040"/>
          <a:ext cx="1508175" cy="1294590"/>
        </a:xfr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5BF0E23C-1397-4B99-91F5-D878DBA2B29A}">
      <dgm:prSet phldrT="[Текст]"/>
      <dgm:spPr>
        <a:xfrm>
          <a:off x="2919309" y="2866209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Создание и развитие семейной фермы молочного направления 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в п. Горьковский</a:t>
          </a:r>
        </a:p>
      </dgm:t>
    </dgm:pt>
    <dgm:pt modelId="{71E80BD5-6521-4F78-8382-F1A733614177}" type="parTrans" cxnId="{1C2D86EE-D08E-44F7-AADE-1501EBAC160B}">
      <dgm:prSet/>
      <dgm:spPr/>
      <dgm:t>
        <a:bodyPr/>
        <a:lstStyle/>
        <a:p>
          <a:endParaRPr lang="ru-RU"/>
        </a:p>
      </dgm:t>
    </dgm:pt>
    <dgm:pt modelId="{EDA8D8BA-0E23-4B39-BFF3-0CCA6F40A784}" type="sibTrans" cxnId="{1C2D86EE-D08E-44F7-AADE-1501EBAC160B}">
      <dgm:prSet/>
      <dgm:spPr>
        <a:xfrm>
          <a:off x="1681759" y="3599886"/>
          <a:ext cx="1508175" cy="1294590"/>
        </a:xfr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DD2B95C5-F002-4DAC-BC9D-F0961E92C5B7}">
      <dgm:prSet phldrT="[Текст]"/>
      <dgm:spPr>
        <a:xfrm>
          <a:off x="8104125" y="2890681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Создание овцеводческого комплекса на 1 000 голов 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в с. Малая Каменка</a:t>
          </a:r>
        </a:p>
      </dgm:t>
    </dgm:pt>
    <dgm:pt modelId="{16756B57-6D60-4213-9DB7-DA7D7D21DEAD}" type="parTrans" cxnId="{B7679FD4-CC5D-4C57-97D0-0C28BA7FAF2C}">
      <dgm:prSet/>
      <dgm:spPr/>
      <dgm:t>
        <a:bodyPr/>
        <a:lstStyle/>
        <a:p>
          <a:endParaRPr lang="ru-RU"/>
        </a:p>
      </dgm:t>
    </dgm:pt>
    <dgm:pt modelId="{1D2E0D45-87EE-42F0-B60D-8E19F4E31C57}" type="sibTrans" cxnId="{B7679FD4-CC5D-4C57-97D0-0C28BA7FAF2C}">
      <dgm:prSet/>
      <dgm:spPr>
        <a:xfrm>
          <a:off x="6806761" y="3599892"/>
          <a:ext cx="1508175" cy="1294590"/>
        </a:xfr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A3A605F9-35D9-439B-AF83-0A5270AE5920}">
      <dgm:prSet phldrT="[Текст]"/>
      <dgm:spPr>
        <a:xfrm>
          <a:off x="2920238" y="1431636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Строительство складского комплекса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в с. Белозерки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«</a:t>
          </a:r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Логопарк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М5»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(5 000 кв. м)</a:t>
          </a:r>
        </a:p>
      </dgm:t>
    </dgm:pt>
    <dgm:pt modelId="{121251CA-FDEF-4CFD-AF54-405528B048ED}" type="parTrans" cxnId="{12536D38-C266-444F-AC16-C2B9EB264814}">
      <dgm:prSet/>
      <dgm:spPr/>
      <dgm:t>
        <a:bodyPr/>
        <a:lstStyle/>
        <a:p>
          <a:endParaRPr lang="ru-RU"/>
        </a:p>
      </dgm:t>
    </dgm:pt>
    <dgm:pt modelId="{81502B2D-27C0-4AD5-9422-7C6858729F73}" type="sibTrans" cxnId="{12536D38-C266-444F-AC16-C2B9EB264814}">
      <dgm:prSet/>
      <dgm:spPr>
        <a:xfrm>
          <a:off x="4218532" y="2148678"/>
          <a:ext cx="1508175" cy="1294590"/>
        </a:xfr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rgbClr val="4472C4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227F5D8B-22CB-42E7-9366-9D4C369BFF9C}">
      <dgm:prSet phldrT="[Текст]"/>
      <dgm:spPr>
        <a:xfrm>
          <a:off x="1622873" y="2151125"/>
          <a:ext cx="1508175" cy="129459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Строительство индустриального парка «НОВОСЕМЕЙКИНО» Строительство складских комплексов </a:t>
          </a:r>
          <a:r>
            <a:rPr lang="ru-RU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Wildberries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(100 000 кв. м до 10 000 рабочих мест)</a:t>
          </a:r>
        </a:p>
      </dgm:t>
    </dgm:pt>
    <dgm:pt modelId="{C24BCBAA-16A9-4F20-9515-C20F913A42FC}" type="parTrans" cxnId="{2B48455B-8214-4701-963C-AB3040E37AD3}">
      <dgm:prSet/>
      <dgm:spPr/>
      <dgm:t>
        <a:bodyPr/>
        <a:lstStyle/>
        <a:p>
          <a:endParaRPr lang="ru-RU"/>
        </a:p>
      </dgm:t>
    </dgm:pt>
    <dgm:pt modelId="{45D94276-98C0-4EB7-AC26-A8410C526288}" type="sibTrans" cxnId="{2B48455B-8214-4701-963C-AB3040E37AD3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D50248D4-C758-4C1F-ACA2-EAC5C75FB95E}" type="pres">
      <dgm:prSet presAssocID="{A2469EB9-6BE7-402A-BAEA-6C711B6EB2CD}" presName="Name0" presStyleCnt="0">
        <dgm:presLayoutVars>
          <dgm:chMax val="21"/>
          <dgm:chPref val="21"/>
        </dgm:presLayoutVars>
      </dgm:prSet>
      <dgm:spPr/>
    </dgm:pt>
    <dgm:pt modelId="{A1B0AD33-5F3C-44B3-B437-0C46AE89B425}" type="pres">
      <dgm:prSet presAssocID="{A3A605F9-35D9-439B-AF83-0A5270AE5920}" presName="text1" presStyleCnt="0"/>
      <dgm:spPr/>
    </dgm:pt>
    <dgm:pt modelId="{A6601571-9E27-4A76-A28F-E4DEE2AD2310}" type="pres">
      <dgm:prSet presAssocID="{A3A605F9-35D9-439B-AF83-0A5270AE5920}" presName="textRepeatNode" presStyleLbl="alignNode1" presStyleIdx="0" presStyleCnt="8">
        <dgm:presLayoutVars>
          <dgm:chMax val="0"/>
          <dgm:chPref val="0"/>
          <dgm:bulletEnabled val="1"/>
        </dgm:presLayoutVars>
      </dgm:prSet>
      <dgm:spPr/>
    </dgm:pt>
    <dgm:pt modelId="{6D3BD362-6D82-4736-A934-983495D8B665}" type="pres">
      <dgm:prSet presAssocID="{A3A605F9-35D9-439B-AF83-0A5270AE5920}" presName="textaccent1" presStyleCnt="0"/>
      <dgm:spPr/>
    </dgm:pt>
    <dgm:pt modelId="{B1999688-2AAF-4727-B881-E1E0E1272CEB}" type="pres">
      <dgm:prSet presAssocID="{A3A605F9-35D9-439B-AF83-0A5270AE5920}" presName="accentRepeatNode" presStyleLbl="solidAlignAcc1" presStyleIdx="0" presStyleCnt="16"/>
      <dgm:spPr>
        <a:xfrm>
          <a:off x="3958502" y="2551493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CD162FBF-C381-468A-86CB-98A3571E8166}" type="pres">
      <dgm:prSet presAssocID="{81502B2D-27C0-4AD5-9422-7C6858729F73}" presName="image1" presStyleCnt="0"/>
      <dgm:spPr/>
    </dgm:pt>
    <dgm:pt modelId="{8289E142-8B7E-489C-B78C-EDA9CC341B61}" type="pres">
      <dgm:prSet presAssocID="{81502B2D-27C0-4AD5-9422-7C6858729F73}" presName="imageRepeatNode" presStyleLbl="alignAcc1" presStyleIdx="0" presStyleCnt="8"/>
      <dgm:spPr/>
    </dgm:pt>
    <dgm:pt modelId="{784485A8-7BF3-46D1-899E-6A5FD4CC4B77}" type="pres">
      <dgm:prSet presAssocID="{81502B2D-27C0-4AD5-9422-7C6858729F73}" presName="imageaccent1" presStyleCnt="0"/>
      <dgm:spPr/>
    </dgm:pt>
    <dgm:pt modelId="{DA8F866C-B640-4759-A5D2-7CE8B6014FF4}" type="pres">
      <dgm:prSet presAssocID="{81502B2D-27C0-4AD5-9422-7C6858729F73}" presName="accentRepeatNode" presStyleLbl="solidAlignAcc1" presStyleIdx="1" presStyleCnt="16"/>
      <dgm:spPr>
        <a:xfrm>
          <a:off x="4254750" y="2724758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A17118C1-123E-4B07-92C1-440290343B66}" type="pres">
      <dgm:prSet presAssocID="{227F5D8B-22CB-42E7-9366-9D4C369BFF9C}" presName="text2" presStyleCnt="0"/>
      <dgm:spPr/>
    </dgm:pt>
    <dgm:pt modelId="{2902968E-0EA0-4C22-BD79-0E7469650988}" type="pres">
      <dgm:prSet presAssocID="{227F5D8B-22CB-42E7-9366-9D4C369BFF9C}" presName="textRepeatNode" presStyleLbl="alignNode1" presStyleIdx="1" presStyleCnt="8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</dgm:pt>
    <dgm:pt modelId="{C36CEF58-693D-47D8-950B-0BBB8F6B26C1}" type="pres">
      <dgm:prSet presAssocID="{227F5D8B-22CB-42E7-9366-9D4C369BFF9C}" presName="textaccent2" presStyleCnt="0"/>
      <dgm:spPr/>
    </dgm:pt>
    <dgm:pt modelId="{9F33EE21-25E9-429B-B6CD-35B44E4C253C}" type="pres">
      <dgm:prSet presAssocID="{227F5D8B-22CB-42E7-9366-9D4C369BFF9C}" presName="accentRepeatNode" presStyleLbl="solidAlignAcc1" presStyleIdx="2" presStyleCnt="16"/>
      <dgm:spPr/>
    </dgm:pt>
    <dgm:pt modelId="{3AC95E80-3484-46DC-A83E-CA42B4F227BD}" type="pres">
      <dgm:prSet presAssocID="{45D94276-98C0-4EB7-AC26-A8410C526288}" presName="image2" presStyleCnt="0"/>
      <dgm:spPr/>
    </dgm:pt>
    <dgm:pt modelId="{DDEB3168-A3B3-414A-BBB8-348A50CFF680}" type="pres">
      <dgm:prSet presAssocID="{45D94276-98C0-4EB7-AC26-A8410C526288}" presName="imageRepeatNode" presStyleLbl="alignAcc1" presStyleIdx="1" presStyleCnt="8"/>
      <dgm:spPr/>
    </dgm:pt>
    <dgm:pt modelId="{D7B5FB19-1F1D-43D8-BF36-D34E322B6BE0}" type="pres">
      <dgm:prSet presAssocID="{45D94276-98C0-4EB7-AC26-A8410C526288}" presName="imageaccent2" presStyleCnt="0"/>
      <dgm:spPr/>
    </dgm:pt>
    <dgm:pt modelId="{933F0AB3-343C-43A9-B258-61F8DB78BE5F}" type="pres">
      <dgm:prSet presAssocID="{45D94276-98C0-4EB7-AC26-A8410C526288}" presName="accentRepeatNode" presStyleLbl="solidAlignAcc1" presStyleIdx="3" presStyleCnt="16"/>
      <dgm:spPr/>
    </dgm:pt>
    <dgm:pt modelId="{CF562008-1C04-433B-AEFD-272EE4BE5033}" type="pres">
      <dgm:prSet presAssocID="{2713F5FB-1583-4636-92BC-186122D21717}" presName="text3" presStyleCnt="0"/>
      <dgm:spPr>
        <a:ln>
          <a:noFill/>
        </a:ln>
        <a:effectLst/>
        <a:sp3d>
          <a:bevelT w="139700" h="139700"/>
        </a:sp3d>
      </dgm:spPr>
    </dgm:pt>
    <dgm:pt modelId="{B111B571-F3E6-4E46-B1F9-283479FAE8C2}" type="pres">
      <dgm:prSet presAssocID="{2713F5FB-1583-4636-92BC-186122D21717}" presName="textRepeatNode" presStyleLbl="alignNode1" presStyleIdx="2" presStyleCnt="8">
        <dgm:presLayoutVars>
          <dgm:chMax val="0"/>
          <dgm:chPref val="0"/>
          <dgm:bulletEnabled val="1"/>
        </dgm:presLayoutVars>
      </dgm:prSet>
      <dgm:spPr/>
    </dgm:pt>
    <dgm:pt modelId="{4F694A79-39AC-4452-8851-9EF2CA84CFC2}" type="pres">
      <dgm:prSet presAssocID="{2713F5FB-1583-4636-92BC-186122D21717}" presName="textaccent3" presStyleCnt="0"/>
      <dgm:spPr>
        <a:ln>
          <a:noFill/>
        </a:ln>
        <a:effectLst/>
        <a:sp3d>
          <a:bevelT w="139700" h="139700"/>
        </a:sp3d>
      </dgm:spPr>
    </dgm:pt>
    <dgm:pt modelId="{C5D78CDF-4913-427A-A1B7-6062A699705B}" type="pres">
      <dgm:prSet presAssocID="{2713F5FB-1583-4636-92BC-186122D21717}" presName="accentRepeatNode" presStyleLbl="solidAlignAcc1" presStyleIdx="4" presStyleCnt="16"/>
      <dgm:spPr>
        <a:xfrm>
          <a:off x="2649064" y="737598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C1F071E3-7D7B-46EA-9572-5407F9A39C67}" type="pres">
      <dgm:prSet presAssocID="{8EB9F7DB-34F5-43C1-84AB-9F733301BEB6}" presName="image3" presStyleCnt="0"/>
      <dgm:spPr>
        <a:ln>
          <a:noFill/>
        </a:ln>
        <a:effectLst/>
        <a:sp3d>
          <a:bevelT w="139700" h="139700"/>
        </a:sp3d>
      </dgm:spPr>
    </dgm:pt>
    <dgm:pt modelId="{90FEA17B-0A33-4DCB-A1A8-86464F45FE8C}" type="pres">
      <dgm:prSet presAssocID="{8EB9F7DB-34F5-43C1-84AB-9F733301BEB6}" presName="imageRepeatNode" presStyleLbl="alignAcc1" presStyleIdx="2" presStyleCnt="8"/>
      <dgm:spPr/>
    </dgm:pt>
    <dgm:pt modelId="{3D1BD4A1-825B-4EC3-A3A0-F1B82F68C8C1}" type="pres">
      <dgm:prSet presAssocID="{8EB9F7DB-34F5-43C1-84AB-9F733301BEB6}" presName="imageaccent3" presStyleCnt="0"/>
      <dgm:spPr>
        <a:ln>
          <a:noFill/>
        </a:ln>
        <a:effectLst/>
        <a:sp3d>
          <a:bevelT w="139700" h="139700"/>
        </a:sp3d>
      </dgm:spPr>
    </dgm:pt>
    <dgm:pt modelId="{ED3D6571-0344-43D7-A2DB-5253664D81C9}" type="pres">
      <dgm:prSet presAssocID="{8EB9F7DB-34F5-43C1-84AB-9F733301BEB6}" presName="accentRepeatNode" presStyleLbl="solidAlignAcc1" presStyleIdx="5" presStyleCnt="16"/>
      <dgm:spPr>
        <a:xfrm>
          <a:off x="2963886" y="573633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342D8D0F-CF40-4E83-8693-A7A1E8DEF35B}" type="pres">
      <dgm:prSet presAssocID="{3628432B-0680-4B1D-9051-90B9E1B69E2C}" presName="text4" presStyleCnt="0"/>
      <dgm:spPr>
        <a:ln>
          <a:noFill/>
        </a:ln>
        <a:effectLst/>
        <a:sp3d>
          <a:bevelT w="139700" h="139700"/>
        </a:sp3d>
      </dgm:spPr>
    </dgm:pt>
    <dgm:pt modelId="{83D56FD2-F644-4D0B-8DE8-92C24EED3E81}" type="pres">
      <dgm:prSet presAssocID="{3628432B-0680-4B1D-9051-90B9E1B69E2C}" presName="textRepeatNode" presStyleLbl="alignNode1" presStyleIdx="3" presStyleCnt="8">
        <dgm:presLayoutVars>
          <dgm:chMax val="0"/>
          <dgm:chPref val="0"/>
          <dgm:bulletEnabled val="1"/>
        </dgm:presLayoutVars>
      </dgm:prSet>
      <dgm:spPr/>
    </dgm:pt>
    <dgm:pt modelId="{32544A3B-569C-40FE-A88E-15589DC25C4D}" type="pres">
      <dgm:prSet presAssocID="{3628432B-0680-4B1D-9051-90B9E1B69E2C}" presName="textaccent4" presStyleCnt="0"/>
      <dgm:spPr>
        <a:ln>
          <a:noFill/>
        </a:ln>
        <a:effectLst/>
        <a:sp3d>
          <a:bevelT w="139700" h="139700"/>
        </a:sp3d>
      </dgm:spPr>
    </dgm:pt>
    <dgm:pt modelId="{E307B64D-7DF2-45CF-B61D-F2C92BD23B50}" type="pres">
      <dgm:prSet presAssocID="{3628432B-0680-4B1D-9051-90B9E1B69E2C}" presName="accentRepeatNode" presStyleLbl="solidAlignAcc1" presStyleIdx="6" presStyleCnt="16"/>
      <dgm:spPr>
        <a:xfrm>
          <a:off x="5522397" y="1290675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1F2897ED-D1E9-4C5C-A542-F923DC4A49F7}" type="pres">
      <dgm:prSet presAssocID="{43C1A3A5-2773-4F99-8B1E-802822431F1D}" presName="image4" presStyleCnt="0"/>
      <dgm:spPr>
        <a:ln>
          <a:noFill/>
        </a:ln>
        <a:effectLst/>
        <a:sp3d>
          <a:bevelT w="139700" h="139700"/>
        </a:sp3d>
      </dgm:spPr>
    </dgm:pt>
    <dgm:pt modelId="{6268E26F-3136-40F8-A1F2-80BDD188790B}" type="pres">
      <dgm:prSet presAssocID="{43C1A3A5-2773-4F99-8B1E-802822431F1D}" presName="imageRepeatNode" presStyleLbl="alignAcc1" presStyleIdx="3" presStyleCnt="8"/>
      <dgm:spPr/>
    </dgm:pt>
    <dgm:pt modelId="{7D6EFD6B-4BD0-4938-8EED-85A4E95AB93A}" type="pres">
      <dgm:prSet presAssocID="{43C1A3A5-2773-4F99-8B1E-802822431F1D}" presName="imageaccent4" presStyleCnt="0"/>
      <dgm:spPr>
        <a:ln>
          <a:noFill/>
        </a:ln>
        <a:effectLst/>
        <a:sp3d>
          <a:bevelT w="139700" h="139700"/>
        </a:sp3d>
      </dgm:spPr>
    </dgm:pt>
    <dgm:pt modelId="{850DB88E-82EE-4301-B252-CB63E3C4062A}" type="pres">
      <dgm:prSet presAssocID="{43C1A3A5-2773-4F99-8B1E-802822431F1D}" presName="accentRepeatNode" presStyleLbl="solidAlignAcc1" presStyleIdx="7" presStyleCnt="16"/>
      <dgm:spPr>
        <a:xfrm>
          <a:off x="5809359" y="1468344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C57BDAE4-665B-4344-964A-79359DA9E487}" type="pres">
      <dgm:prSet presAssocID="{C4484B4B-3064-46DD-B9D2-2B4CBF01A1B3}" presName="text5" presStyleCnt="0"/>
      <dgm:spPr>
        <a:ln>
          <a:noFill/>
        </a:ln>
        <a:effectLst/>
        <a:sp3d>
          <a:bevelT w="139700" h="139700"/>
        </a:sp3d>
      </dgm:spPr>
    </dgm:pt>
    <dgm:pt modelId="{FDE5C0FB-5237-4A25-9FCB-2D011A85D3E4}" type="pres">
      <dgm:prSet presAssocID="{C4484B4B-3064-46DD-B9D2-2B4CBF01A1B3}" presName="textRepeatNode" presStyleLbl="alignNode1" presStyleIdx="4" presStyleCnt="8">
        <dgm:presLayoutVars>
          <dgm:chMax val="0"/>
          <dgm:chPref val="0"/>
          <dgm:bulletEnabled val="1"/>
        </dgm:presLayoutVars>
      </dgm:prSet>
      <dgm:spPr/>
    </dgm:pt>
    <dgm:pt modelId="{ED238B49-4F41-401C-948A-91F17006AE89}" type="pres">
      <dgm:prSet presAssocID="{C4484B4B-3064-46DD-B9D2-2B4CBF01A1B3}" presName="textaccent5" presStyleCnt="0"/>
      <dgm:spPr>
        <a:ln>
          <a:noFill/>
        </a:ln>
        <a:effectLst/>
        <a:sp3d>
          <a:bevelT w="139700" h="139700"/>
        </a:sp3d>
      </dgm:spPr>
    </dgm:pt>
    <dgm:pt modelId="{E86BDB36-FFEB-4527-B8E3-E0C50F200EE7}" type="pres">
      <dgm:prSet presAssocID="{C4484B4B-3064-46DD-B9D2-2B4CBF01A1B3}" presName="accentRepeatNode" presStyleLbl="solidAlignAcc1" presStyleIdx="8" presStyleCnt="16"/>
      <dgm:spPr>
        <a:xfrm>
          <a:off x="6819762" y="594190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F842E1D8-DF15-4AF9-83A9-CCE05F6824B6}" type="pres">
      <dgm:prSet presAssocID="{AE0B37CB-A3D2-453C-9743-6A6F91D20E86}" presName="image5" presStyleCnt="0"/>
      <dgm:spPr>
        <a:ln>
          <a:noFill/>
        </a:ln>
        <a:effectLst/>
        <a:sp3d>
          <a:bevelT w="139700" h="139700"/>
        </a:sp3d>
      </dgm:spPr>
    </dgm:pt>
    <dgm:pt modelId="{E97C5B93-E99D-41CD-9553-91747ACA5E75}" type="pres">
      <dgm:prSet presAssocID="{AE0B37CB-A3D2-453C-9743-6A6F91D20E86}" presName="imageRepeatNode" presStyleLbl="alignAcc1" presStyleIdx="4" presStyleCnt="8"/>
      <dgm:spPr/>
    </dgm:pt>
    <dgm:pt modelId="{F047F6A0-8E2A-46D4-AB08-4E6E70793B72}" type="pres">
      <dgm:prSet presAssocID="{AE0B37CB-A3D2-453C-9743-6A6F91D20E86}" presName="imageaccent5" presStyleCnt="0"/>
      <dgm:spPr>
        <a:ln>
          <a:noFill/>
        </a:ln>
        <a:effectLst/>
        <a:sp3d>
          <a:bevelT w="139700" h="139700"/>
        </a:sp3d>
      </dgm:spPr>
    </dgm:pt>
    <dgm:pt modelId="{54C4B410-9158-48F9-AEDA-A254B03BB220}" type="pres">
      <dgm:prSet presAssocID="{AE0B37CB-A3D2-453C-9743-6A6F91D20E86}" presName="accentRepeatNode" presStyleLbl="solidAlignAcc1" presStyleIdx="9" presStyleCnt="16"/>
      <dgm:spPr>
        <a:xfrm>
          <a:off x="7114153" y="765007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3D843CC4-2B2C-49A9-A694-3947A418D183}" type="pres">
      <dgm:prSet presAssocID="{4C2F9770-7346-4FA2-8F94-99B71C252B92}" presName="text6" presStyleCnt="0"/>
      <dgm:spPr>
        <a:ln>
          <a:noFill/>
        </a:ln>
        <a:effectLst/>
        <a:sp3d>
          <a:bevelT w="139700" h="139700"/>
        </a:sp3d>
      </dgm:spPr>
    </dgm:pt>
    <dgm:pt modelId="{160D7B8E-2379-42DD-93C8-2C6F92F6DDAE}" type="pres">
      <dgm:prSet presAssocID="{4C2F9770-7346-4FA2-8F94-99B71C252B92}" presName="textRepeatNode" presStyleLbl="alignNode1" presStyleIdx="5" presStyleCnt="8">
        <dgm:presLayoutVars>
          <dgm:chMax val="0"/>
          <dgm:chPref val="0"/>
          <dgm:bulletEnabled val="1"/>
        </dgm:presLayoutVars>
      </dgm:prSet>
      <dgm:spPr/>
    </dgm:pt>
    <dgm:pt modelId="{E7F33F0C-BB07-4912-BFD1-6BF8E2B081A9}" type="pres">
      <dgm:prSet presAssocID="{4C2F9770-7346-4FA2-8F94-99B71C252B92}" presName="textaccent6" presStyleCnt="0"/>
      <dgm:spPr>
        <a:ln>
          <a:noFill/>
        </a:ln>
        <a:effectLst/>
        <a:sp3d>
          <a:bevelT w="139700" h="139700"/>
        </a:sp3d>
      </dgm:spPr>
    </dgm:pt>
    <dgm:pt modelId="{7325FF93-1248-48D9-B8B2-108268E245CB}" type="pres">
      <dgm:prSet presAssocID="{4C2F9770-7346-4FA2-8F94-99B71C252B92}" presName="accentRepeatNode" presStyleLbl="solidAlignAcc1" presStyleIdx="10" presStyleCnt="16"/>
      <dgm:spPr>
        <a:xfrm>
          <a:off x="7112296" y="3299370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2080F859-6B7C-40D5-88EE-1D1DE7C02C41}" type="pres">
      <dgm:prSet presAssocID="{7BA0CC49-260D-43A6-9D71-3388E9FB5DD5}" presName="image6" presStyleCnt="0"/>
      <dgm:spPr>
        <a:ln>
          <a:noFill/>
        </a:ln>
        <a:effectLst/>
        <a:sp3d>
          <a:bevelT w="139700" h="139700"/>
        </a:sp3d>
      </dgm:spPr>
    </dgm:pt>
    <dgm:pt modelId="{4AE368BD-7E7F-4E20-A8ED-2337CF1E6FFA}" type="pres">
      <dgm:prSet presAssocID="{7BA0CC49-260D-43A6-9D71-3388E9FB5DD5}" presName="imageRepeatNode" presStyleLbl="alignAcc1" presStyleIdx="5" presStyleCnt="8"/>
      <dgm:spPr/>
    </dgm:pt>
    <dgm:pt modelId="{B322063D-6924-4F67-9344-2DFCE18FE7D6}" type="pres">
      <dgm:prSet presAssocID="{7BA0CC49-260D-43A6-9D71-3388E9FB5DD5}" presName="imageaccent6" presStyleCnt="0"/>
      <dgm:spPr>
        <a:ln>
          <a:noFill/>
        </a:ln>
        <a:effectLst/>
        <a:sp3d>
          <a:bevelT w="139700" h="139700"/>
        </a:sp3d>
      </dgm:spPr>
    </dgm:pt>
    <dgm:pt modelId="{B8EB3E62-5B41-4EE4-ABE4-FB07E3EFEA66}" type="pres">
      <dgm:prSet presAssocID="{7BA0CC49-260D-43A6-9D71-3388E9FB5DD5}" presName="accentRepeatNode" presStyleLbl="solidAlignAcc1" presStyleIdx="11" presStyleCnt="16"/>
      <dgm:spPr>
        <a:xfrm>
          <a:off x="6832764" y="3442289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76D1C493-99DB-41DA-A956-2CE22B1FA744}" type="pres">
      <dgm:prSet presAssocID="{5BF0E23C-1397-4B99-91F5-D878DBA2B29A}" presName="text7" presStyleCnt="0"/>
      <dgm:spPr>
        <a:ln>
          <a:noFill/>
        </a:ln>
        <a:effectLst/>
        <a:sp3d>
          <a:bevelT w="139700" h="139700"/>
        </a:sp3d>
      </dgm:spPr>
    </dgm:pt>
    <dgm:pt modelId="{A932CF3E-D488-455D-83E8-ABE322C3A014}" type="pres">
      <dgm:prSet presAssocID="{5BF0E23C-1397-4B99-91F5-D878DBA2B29A}" presName="textRepeatNode" presStyleLbl="alignNode1" presStyleIdx="6" presStyleCnt="8">
        <dgm:presLayoutVars>
          <dgm:chMax val="0"/>
          <dgm:chPref val="0"/>
          <dgm:bulletEnabled val="1"/>
        </dgm:presLayoutVars>
      </dgm:prSet>
      <dgm:spPr/>
    </dgm:pt>
    <dgm:pt modelId="{99CE9C1C-C1B5-415A-95E6-AD9FD26612E5}" type="pres">
      <dgm:prSet presAssocID="{5BF0E23C-1397-4B99-91F5-D878DBA2B29A}" presName="textaccent7" presStyleCnt="0"/>
      <dgm:spPr>
        <a:ln>
          <a:noFill/>
        </a:ln>
        <a:effectLst/>
        <a:sp3d>
          <a:bevelT w="139700" h="139700"/>
        </a:sp3d>
      </dgm:spPr>
    </dgm:pt>
    <dgm:pt modelId="{DCFC057D-4054-48DE-B6F9-72A482CF8B6E}" type="pres">
      <dgm:prSet presAssocID="{5BF0E23C-1397-4B99-91F5-D878DBA2B29A}" presName="accentRepeatNode" presStyleLbl="solidAlignAcc1" presStyleIdx="12" presStyleCnt="16"/>
      <dgm:spPr>
        <a:xfrm>
          <a:off x="2962957" y="3439842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5539C895-4AC3-4724-8F2E-76BCA1360707}" type="pres">
      <dgm:prSet presAssocID="{EDA8D8BA-0E23-4B39-BFF3-0CCA6F40A784}" presName="image7" presStyleCnt="0"/>
      <dgm:spPr>
        <a:ln>
          <a:noFill/>
        </a:ln>
        <a:effectLst/>
        <a:sp3d>
          <a:bevelT w="139700" h="139700"/>
        </a:sp3d>
      </dgm:spPr>
    </dgm:pt>
    <dgm:pt modelId="{DAA3C772-9B93-4072-8234-20A3B20FC999}" type="pres">
      <dgm:prSet presAssocID="{EDA8D8BA-0E23-4B39-BFF3-0CCA6F40A784}" presName="imageRepeatNode" presStyleLbl="alignAcc1" presStyleIdx="6" presStyleCnt="8" custLinFactNeighborX="-1140" custLinFactNeighborY="1097"/>
      <dgm:spPr/>
    </dgm:pt>
    <dgm:pt modelId="{ED93F9B0-1251-4273-9C11-720AB2721AB7}" type="pres">
      <dgm:prSet presAssocID="{EDA8D8BA-0E23-4B39-BFF3-0CCA6F40A784}" presName="imageaccent7" presStyleCnt="0"/>
      <dgm:spPr>
        <a:ln>
          <a:noFill/>
        </a:ln>
        <a:effectLst/>
        <a:sp3d>
          <a:bevelT w="139700" h="139700"/>
        </a:sp3d>
      </dgm:spPr>
    </dgm:pt>
    <dgm:pt modelId="{B139C6FC-CB23-47AC-9D69-41919383E2D8}" type="pres">
      <dgm:prSet presAssocID="{EDA8D8BA-0E23-4B39-BFF3-0CCA6F40A784}" presName="accentRepeatNode" presStyleLbl="solidAlignAcc1" presStyleIdx="13" presStyleCnt="16"/>
      <dgm:spPr>
        <a:xfrm>
          <a:off x="2648135" y="3603807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8CDEBECB-23BD-4C58-8D51-E8A49168F38D}" type="pres">
      <dgm:prSet presAssocID="{DD2B95C5-F002-4DAC-BC9D-F0961E92C5B7}" presName="text8" presStyleCnt="0"/>
      <dgm:spPr>
        <a:ln>
          <a:noFill/>
        </a:ln>
        <a:effectLst/>
        <a:sp3d>
          <a:bevelT w="139700" h="139700"/>
        </a:sp3d>
      </dgm:spPr>
    </dgm:pt>
    <dgm:pt modelId="{85B14B08-40E5-4A48-8119-9CBCFD7AD627}" type="pres">
      <dgm:prSet presAssocID="{DD2B95C5-F002-4DAC-BC9D-F0961E92C5B7}" presName="textRepeatNode" presStyleLbl="alignNode1" presStyleIdx="7" presStyleCnt="8">
        <dgm:presLayoutVars>
          <dgm:chMax val="0"/>
          <dgm:chPref val="0"/>
          <dgm:bulletEnabled val="1"/>
        </dgm:presLayoutVars>
      </dgm:prSet>
      <dgm:spPr/>
    </dgm:pt>
    <dgm:pt modelId="{5DE034FE-E0A9-4AFF-B76A-1B57E67BB29F}" type="pres">
      <dgm:prSet presAssocID="{DD2B95C5-F002-4DAC-BC9D-F0961E92C5B7}" presName="textaccent8" presStyleCnt="0"/>
      <dgm:spPr>
        <a:ln>
          <a:noFill/>
        </a:ln>
        <a:effectLst/>
        <a:sp3d>
          <a:bevelT w="139700" h="139700"/>
        </a:sp3d>
      </dgm:spPr>
    </dgm:pt>
    <dgm:pt modelId="{AE82BBE6-ADA3-4DC9-87D9-700E8D70F868}" type="pres">
      <dgm:prSet presAssocID="{DD2B95C5-F002-4DAC-BC9D-F0961E92C5B7}" presName="accentRepeatNode" presStyleLbl="solidAlignAcc1" presStyleIdx="14" presStyleCnt="16"/>
      <dgm:spPr>
        <a:xfrm>
          <a:off x="8403160" y="4024733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55BC9A3E-68AC-4827-9627-8C65A06D83EC}" type="pres">
      <dgm:prSet presAssocID="{1D2E0D45-87EE-42F0-B60D-8E19F4E31C57}" presName="image8" presStyleCnt="0"/>
      <dgm:spPr>
        <a:ln>
          <a:noFill/>
        </a:ln>
        <a:effectLst/>
        <a:sp3d>
          <a:bevelT w="139700" h="139700"/>
        </a:sp3d>
      </dgm:spPr>
    </dgm:pt>
    <dgm:pt modelId="{F92D61A8-FFE4-4B71-8F61-6491FB3B1FDA}" type="pres">
      <dgm:prSet presAssocID="{1D2E0D45-87EE-42F0-B60D-8E19F4E31C57}" presName="imageRepeatNode" presStyleLbl="alignAcc1" presStyleIdx="7" presStyleCnt="8"/>
      <dgm:spPr/>
    </dgm:pt>
    <dgm:pt modelId="{70A258AC-2622-4588-A40E-AB96D8266B2C}" type="pres">
      <dgm:prSet presAssocID="{1D2E0D45-87EE-42F0-B60D-8E19F4E31C57}" presName="imageaccent8" presStyleCnt="0"/>
      <dgm:spPr>
        <a:ln>
          <a:noFill/>
        </a:ln>
        <a:effectLst/>
        <a:sp3d>
          <a:bevelT w="139700" h="139700"/>
        </a:sp3d>
      </dgm:spPr>
    </dgm:pt>
    <dgm:pt modelId="{4087A73F-B5D0-490D-8BE2-5A2D308E6113}" type="pres">
      <dgm:prSet presAssocID="{1D2E0D45-87EE-42F0-B60D-8E19F4E31C57}" presName="accentRepeatNode" presStyleLbl="solidAlignAcc1" presStyleIdx="15" presStyleCnt="16"/>
      <dgm:spPr>
        <a:xfrm>
          <a:off x="8123628" y="4168141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</dgm:ptLst>
  <dgm:cxnLst>
    <dgm:cxn modelId="{7FCB7907-D3FD-48B1-8823-0F6981A94E7E}" type="presOf" srcId="{C4484B4B-3064-46DD-B9D2-2B4CBF01A1B3}" destId="{FDE5C0FB-5237-4A25-9FCB-2D011A85D3E4}" srcOrd="0" destOrd="0" presId="urn:microsoft.com/office/officeart/2008/layout/HexagonCluster"/>
    <dgm:cxn modelId="{0A37D009-9D50-4B8E-8FDA-881A0FE30CB5}" type="presOf" srcId="{1D2E0D45-87EE-42F0-B60D-8E19F4E31C57}" destId="{F92D61A8-FFE4-4B71-8F61-6491FB3B1FDA}" srcOrd="0" destOrd="0" presId="urn:microsoft.com/office/officeart/2008/layout/HexagonCluster"/>
    <dgm:cxn modelId="{E06C7C0E-A73C-46F7-8993-16C43FF7A50B}" type="presOf" srcId="{81502B2D-27C0-4AD5-9422-7C6858729F73}" destId="{8289E142-8B7E-489C-B78C-EDA9CC341B61}" srcOrd="0" destOrd="0" presId="urn:microsoft.com/office/officeart/2008/layout/HexagonCluster"/>
    <dgm:cxn modelId="{864FC414-0B79-46D4-A31B-EEE500887894}" srcId="{A2469EB9-6BE7-402A-BAEA-6C711B6EB2CD}" destId="{4C2F9770-7346-4FA2-8F94-99B71C252B92}" srcOrd="5" destOrd="0" parTransId="{4D45E188-1FC9-4673-907E-928A371DAC2F}" sibTransId="{7BA0CC49-260D-43A6-9D71-3388E9FB5DD5}"/>
    <dgm:cxn modelId="{6A2C5E29-ED48-4C19-85EF-33AFF954E999}" type="presOf" srcId="{3628432B-0680-4B1D-9051-90B9E1B69E2C}" destId="{83D56FD2-F644-4D0B-8DE8-92C24EED3E81}" srcOrd="0" destOrd="0" presId="urn:microsoft.com/office/officeart/2008/layout/HexagonCluster"/>
    <dgm:cxn modelId="{9652B92E-A35C-44E7-AC34-8A0C78A302D1}" type="presOf" srcId="{DD2B95C5-F002-4DAC-BC9D-F0961E92C5B7}" destId="{85B14B08-40E5-4A48-8119-9CBCFD7AD627}" srcOrd="0" destOrd="0" presId="urn:microsoft.com/office/officeart/2008/layout/HexagonCluster"/>
    <dgm:cxn modelId="{12536D38-C266-444F-AC16-C2B9EB264814}" srcId="{A2469EB9-6BE7-402A-BAEA-6C711B6EB2CD}" destId="{A3A605F9-35D9-439B-AF83-0A5270AE5920}" srcOrd="0" destOrd="0" parTransId="{121251CA-FDEF-4CFD-AF54-405528B048ED}" sibTransId="{81502B2D-27C0-4AD5-9422-7C6858729F73}"/>
    <dgm:cxn modelId="{66407239-4C9D-489A-BACC-0A42487CD3F1}" type="presOf" srcId="{7BA0CC49-260D-43A6-9D71-3388E9FB5DD5}" destId="{4AE368BD-7E7F-4E20-A8ED-2337CF1E6FFA}" srcOrd="0" destOrd="0" presId="urn:microsoft.com/office/officeart/2008/layout/HexagonCluster"/>
    <dgm:cxn modelId="{2B48455B-8214-4701-963C-AB3040E37AD3}" srcId="{A2469EB9-6BE7-402A-BAEA-6C711B6EB2CD}" destId="{227F5D8B-22CB-42E7-9366-9D4C369BFF9C}" srcOrd="1" destOrd="0" parTransId="{C24BCBAA-16A9-4F20-9515-C20F913A42FC}" sibTransId="{45D94276-98C0-4EB7-AC26-A8410C526288}"/>
    <dgm:cxn modelId="{347AD564-8785-4A02-BDDF-A271C572B07E}" type="presOf" srcId="{45D94276-98C0-4EB7-AC26-A8410C526288}" destId="{DDEB3168-A3B3-414A-BBB8-348A50CFF680}" srcOrd="0" destOrd="0" presId="urn:microsoft.com/office/officeart/2008/layout/HexagonCluster"/>
    <dgm:cxn modelId="{FE1D8278-2CCC-4A01-A07F-5573FE0EBBE8}" srcId="{A2469EB9-6BE7-402A-BAEA-6C711B6EB2CD}" destId="{C4484B4B-3064-46DD-B9D2-2B4CBF01A1B3}" srcOrd="4" destOrd="0" parTransId="{516067D4-2695-4B78-B265-3D4196F58E35}" sibTransId="{AE0B37CB-A3D2-453C-9743-6A6F91D20E86}"/>
    <dgm:cxn modelId="{D8727B7F-6FBD-455F-B637-98C1B11CCC3F}" srcId="{A2469EB9-6BE7-402A-BAEA-6C711B6EB2CD}" destId="{3628432B-0680-4B1D-9051-90B9E1B69E2C}" srcOrd="3" destOrd="0" parTransId="{1D7B50BE-143D-4F0E-85E5-B800863280EB}" sibTransId="{43C1A3A5-2773-4F99-8B1E-802822431F1D}"/>
    <dgm:cxn modelId="{5B030B84-A081-4B92-B034-FB67E4964AD4}" type="presOf" srcId="{EDA8D8BA-0E23-4B39-BFF3-0CCA6F40A784}" destId="{DAA3C772-9B93-4072-8234-20A3B20FC999}" srcOrd="0" destOrd="0" presId="urn:microsoft.com/office/officeart/2008/layout/HexagonCluster"/>
    <dgm:cxn modelId="{A054EC9F-AA4B-41C3-8667-41A5CC26889E}" type="presOf" srcId="{227F5D8B-22CB-42E7-9366-9D4C369BFF9C}" destId="{2902968E-0EA0-4C22-BD79-0E7469650988}" srcOrd="0" destOrd="0" presId="urn:microsoft.com/office/officeart/2008/layout/HexagonCluster"/>
    <dgm:cxn modelId="{B845C8A2-4DAA-4E4D-80CA-C6CB32FC9782}" type="presOf" srcId="{AE0B37CB-A3D2-453C-9743-6A6F91D20E86}" destId="{E97C5B93-E99D-41CD-9553-91747ACA5E75}" srcOrd="0" destOrd="0" presId="urn:microsoft.com/office/officeart/2008/layout/HexagonCluster"/>
    <dgm:cxn modelId="{739924B2-AA68-41B4-AF78-299208C8B8C0}" type="presOf" srcId="{43C1A3A5-2773-4F99-8B1E-802822431F1D}" destId="{6268E26F-3136-40F8-A1F2-80BDD188790B}" srcOrd="0" destOrd="0" presId="urn:microsoft.com/office/officeart/2008/layout/HexagonCluster"/>
    <dgm:cxn modelId="{E02685B3-B311-4814-9079-7185A145ADC5}" srcId="{A2469EB9-6BE7-402A-BAEA-6C711B6EB2CD}" destId="{2713F5FB-1583-4636-92BC-186122D21717}" srcOrd="2" destOrd="0" parTransId="{B6D797EA-B505-48F1-A991-D7AA8B0C8063}" sibTransId="{8EB9F7DB-34F5-43C1-84AB-9F733301BEB6}"/>
    <dgm:cxn modelId="{951785C8-7A55-447C-877A-EFEEAF644BB1}" type="presOf" srcId="{8EB9F7DB-34F5-43C1-84AB-9F733301BEB6}" destId="{90FEA17B-0A33-4DCB-A1A8-86464F45FE8C}" srcOrd="0" destOrd="0" presId="urn:microsoft.com/office/officeart/2008/layout/HexagonCluster"/>
    <dgm:cxn modelId="{D952A2CD-FB1D-48DE-AFDB-B2AFA6223F9E}" type="presOf" srcId="{A2469EB9-6BE7-402A-BAEA-6C711B6EB2CD}" destId="{D50248D4-C758-4C1F-ACA2-EAC5C75FB95E}" srcOrd="0" destOrd="0" presId="urn:microsoft.com/office/officeart/2008/layout/HexagonCluster"/>
    <dgm:cxn modelId="{DC4155CE-3F23-4A65-9747-58C9FC489794}" type="presOf" srcId="{5BF0E23C-1397-4B99-91F5-D878DBA2B29A}" destId="{A932CF3E-D488-455D-83E8-ABE322C3A014}" srcOrd="0" destOrd="0" presId="urn:microsoft.com/office/officeart/2008/layout/HexagonCluster"/>
    <dgm:cxn modelId="{B7679FD4-CC5D-4C57-97D0-0C28BA7FAF2C}" srcId="{A2469EB9-6BE7-402A-BAEA-6C711B6EB2CD}" destId="{DD2B95C5-F002-4DAC-BC9D-F0961E92C5B7}" srcOrd="7" destOrd="0" parTransId="{16756B57-6D60-4213-9DB7-DA7D7D21DEAD}" sibTransId="{1D2E0D45-87EE-42F0-B60D-8E19F4E31C57}"/>
    <dgm:cxn modelId="{07C7FFE2-27B6-46CF-B50E-6E6A50B3AAC5}" type="presOf" srcId="{4C2F9770-7346-4FA2-8F94-99B71C252B92}" destId="{160D7B8E-2379-42DD-93C8-2C6F92F6DDAE}" srcOrd="0" destOrd="0" presId="urn:microsoft.com/office/officeart/2008/layout/HexagonCluster"/>
    <dgm:cxn modelId="{AE76ABEC-40A6-48AD-A46E-99108482F360}" type="presOf" srcId="{A3A605F9-35D9-439B-AF83-0A5270AE5920}" destId="{A6601571-9E27-4A76-A28F-E4DEE2AD2310}" srcOrd="0" destOrd="0" presId="urn:microsoft.com/office/officeart/2008/layout/HexagonCluster"/>
    <dgm:cxn modelId="{3E5B28EE-4D69-444E-8738-EF268ACDC53F}" type="presOf" srcId="{2713F5FB-1583-4636-92BC-186122D21717}" destId="{B111B571-F3E6-4E46-B1F9-283479FAE8C2}" srcOrd="0" destOrd="0" presId="urn:microsoft.com/office/officeart/2008/layout/HexagonCluster"/>
    <dgm:cxn modelId="{1C2D86EE-D08E-44F7-AADE-1501EBAC160B}" srcId="{A2469EB9-6BE7-402A-BAEA-6C711B6EB2CD}" destId="{5BF0E23C-1397-4B99-91F5-D878DBA2B29A}" srcOrd="6" destOrd="0" parTransId="{71E80BD5-6521-4F78-8382-F1A733614177}" sibTransId="{EDA8D8BA-0E23-4B39-BFF3-0CCA6F40A784}"/>
    <dgm:cxn modelId="{4ADCBA52-36C5-4FA1-90D3-AB3E731CE021}" type="presParOf" srcId="{D50248D4-C758-4C1F-ACA2-EAC5C75FB95E}" destId="{A1B0AD33-5F3C-44B3-B437-0C46AE89B425}" srcOrd="0" destOrd="0" presId="urn:microsoft.com/office/officeart/2008/layout/HexagonCluster"/>
    <dgm:cxn modelId="{6F59DC65-CA1F-459F-B619-8B5DB01B2D3F}" type="presParOf" srcId="{A1B0AD33-5F3C-44B3-B437-0C46AE89B425}" destId="{A6601571-9E27-4A76-A28F-E4DEE2AD2310}" srcOrd="0" destOrd="0" presId="urn:microsoft.com/office/officeart/2008/layout/HexagonCluster"/>
    <dgm:cxn modelId="{F1B2B8E0-43D4-4D74-8840-7756BB54D1A0}" type="presParOf" srcId="{D50248D4-C758-4C1F-ACA2-EAC5C75FB95E}" destId="{6D3BD362-6D82-4736-A934-983495D8B665}" srcOrd="1" destOrd="0" presId="urn:microsoft.com/office/officeart/2008/layout/HexagonCluster"/>
    <dgm:cxn modelId="{D5303EC4-9AE1-4A02-BF24-3108E3F796E8}" type="presParOf" srcId="{6D3BD362-6D82-4736-A934-983495D8B665}" destId="{B1999688-2AAF-4727-B881-E1E0E1272CEB}" srcOrd="0" destOrd="0" presId="urn:microsoft.com/office/officeart/2008/layout/HexagonCluster"/>
    <dgm:cxn modelId="{B698E7C7-C59A-409B-822D-B12DD680BEEE}" type="presParOf" srcId="{D50248D4-C758-4C1F-ACA2-EAC5C75FB95E}" destId="{CD162FBF-C381-468A-86CB-98A3571E8166}" srcOrd="2" destOrd="0" presId="urn:microsoft.com/office/officeart/2008/layout/HexagonCluster"/>
    <dgm:cxn modelId="{9FC7079D-4C56-4B35-B05C-E946F171314A}" type="presParOf" srcId="{CD162FBF-C381-468A-86CB-98A3571E8166}" destId="{8289E142-8B7E-489C-B78C-EDA9CC341B61}" srcOrd="0" destOrd="0" presId="urn:microsoft.com/office/officeart/2008/layout/HexagonCluster"/>
    <dgm:cxn modelId="{4491CEEE-3559-466B-9C4D-D636FD58605A}" type="presParOf" srcId="{D50248D4-C758-4C1F-ACA2-EAC5C75FB95E}" destId="{784485A8-7BF3-46D1-899E-6A5FD4CC4B77}" srcOrd="3" destOrd="0" presId="urn:microsoft.com/office/officeart/2008/layout/HexagonCluster"/>
    <dgm:cxn modelId="{CD9577C6-7CAD-46CA-B02B-849AF91326DD}" type="presParOf" srcId="{784485A8-7BF3-46D1-899E-6A5FD4CC4B77}" destId="{DA8F866C-B640-4759-A5D2-7CE8B6014FF4}" srcOrd="0" destOrd="0" presId="urn:microsoft.com/office/officeart/2008/layout/HexagonCluster"/>
    <dgm:cxn modelId="{54C3F957-DFEF-42B1-84A7-03E3EAA3DF5B}" type="presParOf" srcId="{D50248D4-C758-4C1F-ACA2-EAC5C75FB95E}" destId="{A17118C1-123E-4B07-92C1-440290343B66}" srcOrd="4" destOrd="0" presId="urn:microsoft.com/office/officeart/2008/layout/HexagonCluster"/>
    <dgm:cxn modelId="{C8064FF8-DC23-448D-A20C-754347D97F58}" type="presParOf" srcId="{A17118C1-123E-4B07-92C1-440290343B66}" destId="{2902968E-0EA0-4C22-BD79-0E7469650988}" srcOrd="0" destOrd="0" presId="urn:microsoft.com/office/officeart/2008/layout/HexagonCluster"/>
    <dgm:cxn modelId="{E36160C5-4BBB-410D-8801-64CBB524E9AC}" type="presParOf" srcId="{D50248D4-C758-4C1F-ACA2-EAC5C75FB95E}" destId="{C36CEF58-693D-47D8-950B-0BBB8F6B26C1}" srcOrd="5" destOrd="0" presId="urn:microsoft.com/office/officeart/2008/layout/HexagonCluster"/>
    <dgm:cxn modelId="{E9DD6B70-A958-4304-8CE5-4CB5574FF6B5}" type="presParOf" srcId="{C36CEF58-693D-47D8-950B-0BBB8F6B26C1}" destId="{9F33EE21-25E9-429B-B6CD-35B44E4C253C}" srcOrd="0" destOrd="0" presId="urn:microsoft.com/office/officeart/2008/layout/HexagonCluster"/>
    <dgm:cxn modelId="{9344ED6F-2FFB-4D5B-899F-9FD100EE6BED}" type="presParOf" srcId="{D50248D4-C758-4C1F-ACA2-EAC5C75FB95E}" destId="{3AC95E80-3484-46DC-A83E-CA42B4F227BD}" srcOrd="6" destOrd="0" presId="urn:microsoft.com/office/officeart/2008/layout/HexagonCluster"/>
    <dgm:cxn modelId="{4372D1DC-F625-4343-9D8F-723C38651CF2}" type="presParOf" srcId="{3AC95E80-3484-46DC-A83E-CA42B4F227BD}" destId="{DDEB3168-A3B3-414A-BBB8-348A50CFF680}" srcOrd="0" destOrd="0" presId="urn:microsoft.com/office/officeart/2008/layout/HexagonCluster"/>
    <dgm:cxn modelId="{050B4617-5155-49E4-9C4B-7E31F9DCA07E}" type="presParOf" srcId="{D50248D4-C758-4C1F-ACA2-EAC5C75FB95E}" destId="{D7B5FB19-1F1D-43D8-BF36-D34E322B6BE0}" srcOrd="7" destOrd="0" presId="urn:microsoft.com/office/officeart/2008/layout/HexagonCluster"/>
    <dgm:cxn modelId="{9D7CF430-B395-48D5-B01D-803BEA08F3ED}" type="presParOf" srcId="{D7B5FB19-1F1D-43D8-BF36-D34E322B6BE0}" destId="{933F0AB3-343C-43A9-B258-61F8DB78BE5F}" srcOrd="0" destOrd="0" presId="urn:microsoft.com/office/officeart/2008/layout/HexagonCluster"/>
    <dgm:cxn modelId="{12C34D76-B954-477E-9942-E30EC6CB9D89}" type="presParOf" srcId="{D50248D4-C758-4C1F-ACA2-EAC5C75FB95E}" destId="{CF562008-1C04-433B-AEFD-272EE4BE5033}" srcOrd="8" destOrd="0" presId="urn:microsoft.com/office/officeart/2008/layout/HexagonCluster"/>
    <dgm:cxn modelId="{F1F0FC8F-C36A-4844-8E35-FC6FC253378A}" type="presParOf" srcId="{CF562008-1C04-433B-AEFD-272EE4BE5033}" destId="{B111B571-F3E6-4E46-B1F9-283479FAE8C2}" srcOrd="0" destOrd="0" presId="urn:microsoft.com/office/officeart/2008/layout/HexagonCluster"/>
    <dgm:cxn modelId="{30B84558-CE40-4351-8574-582EC0E68F4C}" type="presParOf" srcId="{D50248D4-C758-4C1F-ACA2-EAC5C75FB95E}" destId="{4F694A79-39AC-4452-8851-9EF2CA84CFC2}" srcOrd="9" destOrd="0" presId="urn:microsoft.com/office/officeart/2008/layout/HexagonCluster"/>
    <dgm:cxn modelId="{76D63B36-662A-47A0-8A2E-F19CD3DBBC61}" type="presParOf" srcId="{4F694A79-39AC-4452-8851-9EF2CA84CFC2}" destId="{C5D78CDF-4913-427A-A1B7-6062A699705B}" srcOrd="0" destOrd="0" presId="urn:microsoft.com/office/officeart/2008/layout/HexagonCluster"/>
    <dgm:cxn modelId="{0EE1E426-8F48-40DE-9BE1-5059CFE67E93}" type="presParOf" srcId="{D50248D4-C758-4C1F-ACA2-EAC5C75FB95E}" destId="{C1F071E3-7D7B-46EA-9572-5407F9A39C67}" srcOrd="10" destOrd="0" presId="urn:microsoft.com/office/officeart/2008/layout/HexagonCluster"/>
    <dgm:cxn modelId="{C779F164-A7E6-4B0E-96B6-06D6A81F467D}" type="presParOf" srcId="{C1F071E3-7D7B-46EA-9572-5407F9A39C67}" destId="{90FEA17B-0A33-4DCB-A1A8-86464F45FE8C}" srcOrd="0" destOrd="0" presId="urn:microsoft.com/office/officeart/2008/layout/HexagonCluster"/>
    <dgm:cxn modelId="{9DBA56A2-5C5D-4902-BC99-530B35F5E413}" type="presParOf" srcId="{D50248D4-C758-4C1F-ACA2-EAC5C75FB95E}" destId="{3D1BD4A1-825B-4EC3-A3A0-F1B82F68C8C1}" srcOrd="11" destOrd="0" presId="urn:microsoft.com/office/officeart/2008/layout/HexagonCluster"/>
    <dgm:cxn modelId="{2A88E278-571A-4BEE-B7CC-34999675865F}" type="presParOf" srcId="{3D1BD4A1-825B-4EC3-A3A0-F1B82F68C8C1}" destId="{ED3D6571-0344-43D7-A2DB-5253664D81C9}" srcOrd="0" destOrd="0" presId="urn:microsoft.com/office/officeart/2008/layout/HexagonCluster"/>
    <dgm:cxn modelId="{483A6004-8754-413D-BD68-AA3CC0F8AEAF}" type="presParOf" srcId="{D50248D4-C758-4C1F-ACA2-EAC5C75FB95E}" destId="{342D8D0F-CF40-4E83-8693-A7A1E8DEF35B}" srcOrd="12" destOrd="0" presId="urn:microsoft.com/office/officeart/2008/layout/HexagonCluster"/>
    <dgm:cxn modelId="{97096A7E-49D0-4640-9E38-4D39D7D47FB8}" type="presParOf" srcId="{342D8D0F-CF40-4E83-8693-A7A1E8DEF35B}" destId="{83D56FD2-F644-4D0B-8DE8-92C24EED3E81}" srcOrd="0" destOrd="0" presId="urn:microsoft.com/office/officeart/2008/layout/HexagonCluster"/>
    <dgm:cxn modelId="{848CCBB7-5628-4404-8AAB-F400AD3B42B1}" type="presParOf" srcId="{D50248D4-C758-4C1F-ACA2-EAC5C75FB95E}" destId="{32544A3B-569C-40FE-A88E-15589DC25C4D}" srcOrd="13" destOrd="0" presId="urn:microsoft.com/office/officeart/2008/layout/HexagonCluster"/>
    <dgm:cxn modelId="{458EEAA2-F04B-498A-AE71-03E75501D553}" type="presParOf" srcId="{32544A3B-569C-40FE-A88E-15589DC25C4D}" destId="{E307B64D-7DF2-45CF-B61D-F2C92BD23B50}" srcOrd="0" destOrd="0" presId="urn:microsoft.com/office/officeart/2008/layout/HexagonCluster"/>
    <dgm:cxn modelId="{CBF3AA5B-4BB6-4E20-B9A2-74871392CCFF}" type="presParOf" srcId="{D50248D4-C758-4C1F-ACA2-EAC5C75FB95E}" destId="{1F2897ED-D1E9-4C5C-A542-F923DC4A49F7}" srcOrd="14" destOrd="0" presId="urn:microsoft.com/office/officeart/2008/layout/HexagonCluster"/>
    <dgm:cxn modelId="{04D1396A-0BB2-4D89-B698-5386826FF1B6}" type="presParOf" srcId="{1F2897ED-D1E9-4C5C-A542-F923DC4A49F7}" destId="{6268E26F-3136-40F8-A1F2-80BDD188790B}" srcOrd="0" destOrd="0" presId="urn:microsoft.com/office/officeart/2008/layout/HexagonCluster"/>
    <dgm:cxn modelId="{EBAFB79E-83D5-40C9-AB8F-4D8075E787F2}" type="presParOf" srcId="{D50248D4-C758-4C1F-ACA2-EAC5C75FB95E}" destId="{7D6EFD6B-4BD0-4938-8EED-85A4E95AB93A}" srcOrd="15" destOrd="0" presId="urn:microsoft.com/office/officeart/2008/layout/HexagonCluster"/>
    <dgm:cxn modelId="{E14849EC-908F-4027-BCD2-7378DE117FC8}" type="presParOf" srcId="{7D6EFD6B-4BD0-4938-8EED-85A4E95AB93A}" destId="{850DB88E-82EE-4301-B252-CB63E3C4062A}" srcOrd="0" destOrd="0" presId="urn:microsoft.com/office/officeart/2008/layout/HexagonCluster"/>
    <dgm:cxn modelId="{3DD64AE2-CAE7-47DF-93A5-51AC44D8E99F}" type="presParOf" srcId="{D50248D4-C758-4C1F-ACA2-EAC5C75FB95E}" destId="{C57BDAE4-665B-4344-964A-79359DA9E487}" srcOrd="16" destOrd="0" presId="urn:microsoft.com/office/officeart/2008/layout/HexagonCluster"/>
    <dgm:cxn modelId="{78155B80-2B09-4593-93D4-BFD37F8FDAA1}" type="presParOf" srcId="{C57BDAE4-665B-4344-964A-79359DA9E487}" destId="{FDE5C0FB-5237-4A25-9FCB-2D011A85D3E4}" srcOrd="0" destOrd="0" presId="urn:microsoft.com/office/officeart/2008/layout/HexagonCluster"/>
    <dgm:cxn modelId="{C1674ADE-7FE8-4D7E-B47B-B242C1E08805}" type="presParOf" srcId="{D50248D4-C758-4C1F-ACA2-EAC5C75FB95E}" destId="{ED238B49-4F41-401C-948A-91F17006AE89}" srcOrd="17" destOrd="0" presId="urn:microsoft.com/office/officeart/2008/layout/HexagonCluster"/>
    <dgm:cxn modelId="{7F48B6C7-0D89-46BD-A7B6-C8701095EBA7}" type="presParOf" srcId="{ED238B49-4F41-401C-948A-91F17006AE89}" destId="{E86BDB36-FFEB-4527-B8E3-E0C50F200EE7}" srcOrd="0" destOrd="0" presId="urn:microsoft.com/office/officeart/2008/layout/HexagonCluster"/>
    <dgm:cxn modelId="{F6202888-F51E-4F0D-95C9-62185DBB35C6}" type="presParOf" srcId="{D50248D4-C758-4C1F-ACA2-EAC5C75FB95E}" destId="{F842E1D8-DF15-4AF9-83A9-CCE05F6824B6}" srcOrd="18" destOrd="0" presId="urn:microsoft.com/office/officeart/2008/layout/HexagonCluster"/>
    <dgm:cxn modelId="{760C35E1-1870-496B-A242-53A08C942C19}" type="presParOf" srcId="{F842E1D8-DF15-4AF9-83A9-CCE05F6824B6}" destId="{E97C5B93-E99D-41CD-9553-91747ACA5E75}" srcOrd="0" destOrd="0" presId="urn:microsoft.com/office/officeart/2008/layout/HexagonCluster"/>
    <dgm:cxn modelId="{2383F753-3B21-420B-BA8A-9D337F3C974D}" type="presParOf" srcId="{D50248D4-C758-4C1F-ACA2-EAC5C75FB95E}" destId="{F047F6A0-8E2A-46D4-AB08-4E6E70793B72}" srcOrd="19" destOrd="0" presId="urn:microsoft.com/office/officeart/2008/layout/HexagonCluster"/>
    <dgm:cxn modelId="{DAECA6DB-85EF-414A-B579-212F3A822A25}" type="presParOf" srcId="{F047F6A0-8E2A-46D4-AB08-4E6E70793B72}" destId="{54C4B410-9158-48F9-AEDA-A254B03BB220}" srcOrd="0" destOrd="0" presId="urn:microsoft.com/office/officeart/2008/layout/HexagonCluster"/>
    <dgm:cxn modelId="{1FAE24F7-9690-4F48-9241-26BEFE3EC2F8}" type="presParOf" srcId="{D50248D4-C758-4C1F-ACA2-EAC5C75FB95E}" destId="{3D843CC4-2B2C-49A9-A694-3947A418D183}" srcOrd="20" destOrd="0" presId="urn:microsoft.com/office/officeart/2008/layout/HexagonCluster"/>
    <dgm:cxn modelId="{2045F7E4-CC68-447C-B4F4-F392875F77B1}" type="presParOf" srcId="{3D843CC4-2B2C-49A9-A694-3947A418D183}" destId="{160D7B8E-2379-42DD-93C8-2C6F92F6DDAE}" srcOrd="0" destOrd="0" presId="urn:microsoft.com/office/officeart/2008/layout/HexagonCluster"/>
    <dgm:cxn modelId="{E836AD59-C625-4866-BF96-CB02128771D4}" type="presParOf" srcId="{D50248D4-C758-4C1F-ACA2-EAC5C75FB95E}" destId="{E7F33F0C-BB07-4912-BFD1-6BF8E2B081A9}" srcOrd="21" destOrd="0" presId="urn:microsoft.com/office/officeart/2008/layout/HexagonCluster"/>
    <dgm:cxn modelId="{BB82CDE9-1412-40ED-B978-167CA72D77B0}" type="presParOf" srcId="{E7F33F0C-BB07-4912-BFD1-6BF8E2B081A9}" destId="{7325FF93-1248-48D9-B8B2-108268E245CB}" srcOrd="0" destOrd="0" presId="urn:microsoft.com/office/officeart/2008/layout/HexagonCluster"/>
    <dgm:cxn modelId="{2100C517-B87F-4C2D-90CA-64DCF3020671}" type="presParOf" srcId="{D50248D4-C758-4C1F-ACA2-EAC5C75FB95E}" destId="{2080F859-6B7C-40D5-88EE-1D1DE7C02C41}" srcOrd="22" destOrd="0" presId="urn:microsoft.com/office/officeart/2008/layout/HexagonCluster"/>
    <dgm:cxn modelId="{5732CA6C-4180-487B-AA3B-69E16748F529}" type="presParOf" srcId="{2080F859-6B7C-40D5-88EE-1D1DE7C02C41}" destId="{4AE368BD-7E7F-4E20-A8ED-2337CF1E6FFA}" srcOrd="0" destOrd="0" presId="urn:microsoft.com/office/officeart/2008/layout/HexagonCluster"/>
    <dgm:cxn modelId="{F77EDC59-7BDE-432F-907C-DE529BFD9257}" type="presParOf" srcId="{D50248D4-C758-4C1F-ACA2-EAC5C75FB95E}" destId="{B322063D-6924-4F67-9344-2DFCE18FE7D6}" srcOrd="23" destOrd="0" presId="urn:microsoft.com/office/officeart/2008/layout/HexagonCluster"/>
    <dgm:cxn modelId="{5A735F84-C26C-4537-A024-913367B51905}" type="presParOf" srcId="{B322063D-6924-4F67-9344-2DFCE18FE7D6}" destId="{B8EB3E62-5B41-4EE4-ABE4-FB07E3EFEA66}" srcOrd="0" destOrd="0" presId="urn:microsoft.com/office/officeart/2008/layout/HexagonCluster"/>
    <dgm:cxn modelId="{BB5CED9E-68A2-437A-9206-E8244828E70A}" type="presParOf" srcId="{D50248D4-C758-4C1F-ACA2-EAC5C75FB95E}" destId="{76D1C493-99DB-41DA-A956-2CE22B1FA744}" srcOrd="24" destOrd="0" presId="urn:microsoft.com/office/officeart/2008/layout/HexagonCluster"/>
    <dgm:cxn modelId="{27059523-7975-4642-B1C8-22D0DC0B9AEC}" type="presParOf" srcId="{76D1C493-99DB-41DA-A956-2CE22B1FA744}" destId="{A932CF3E-D488-455D-83E8-ABE322C3A014}" srcOrd="0" destOrd="0" presId="urn:microsoft.com/office/officeart/2008/layout/HexagonCluster"/>
    <dgm:cxn modelId="{37C6D295-0A4F-44D8-AEBC-B8A836E0994A}" type="presParOf" srcId="{D50248D4-C758-4C1F-ACA2-EAC5C75FB95E}" destId="{99CE9C1C-C1B5-415A-95E6-AD9FD26612E5}" srcOrd="25" destOrd="0" presId="urn:microsoft.com/office/officeart/2008/layout/HexagonCluster"/>
    <dgm:cxn modelId="{47704533-AC61-4149-89EF-5926F422CAE1}" type="presParOf" srcId="{99CE9C1C-C1B5-415A-95E6-AD9FD26612E5}" destId="{DCFC057D-4054-48DE-B6F9-72A482CF8B6E}" srcOrd="0" destOrd="0" presId="urn:microsoft.com/office/officeart/2008/layout/HexagonCluster"/>
    <dgm:cxn modelId="{ECA7007A-9ADA-4844-BDD7-2F0D9E8D793B}" type="presParOf" srcId="{D50248D4-C758-4C1F-ACA2-EAC5C75FB95E}" destId="{5539C895-4AC3-4724-8F2E-76BCA1360707}" srcOrd="26" destOrd="0" presId="urn:microsoft.com/office/officeart/2008/layout/HexagonCluster"/>
    <dgm:cxn modelId="{106CBF3A-5ECC-4782-9D92-E779B272CF20}" type="presParOf" srcId="{5539C895-4AC3-4724-8F2E-76BCA1360707}" destId="{DAA3C772-9B93-4072-8234-20A3B20FC999}" srcOrd="0" destOrd="0" presId="urn:microsoft.com/office/officeart/2008/layout/HexagonCluster"/>
    <dgm:cxn modelId="{BCE725F1-E2EC-47FB-8A15-C32F5096CEA2}" type="presParOf" srcId="{D50248D4-C758-4C1F-ACA2-EAC5C75FB95E}" destId="{ED93F9B0-1251-4273-9C11-720AB2721AB7}" srcOrd="27" destOrd="0" presId="urn:microsoft.com/office/officeart/2008/layout/HexagonCluster"/>
    <dgm:cxn modelId="{A4A04B32-CF72-4129-8EC0-9A93406123B3}" type="presParOf" srcId="{ED93F9B0-1251-4273-9C11-720AB2721AB7}" destId="{B139C6FC-CB23-47AC-9D69-41919383E2D8}" srcOrd="0" destOrd="0" presId="urn:microsoft.com/office/officeart/2008/layout/HexagonCluster"/>
    <dgm:cxn modelId="{1C425C9A-A8C9-4689-8151-3A4DE92F6C12}" type="presParOf" srcId="{D50248D4-C758-4C1F-ACA2-EAC5C75FB95E}" destId="{8CDEBECB-23BD-4C58-8D51-E8A49168F38D}" srcOrd="28" destOrd="0" presId="urn:microsoft.com/office/officeart/2008/layout/HexagonCluster"/>
    <dgm:cxn modelId="{E2CC7E41-870A-4756-B9BA-5491FBC9ED70}" type="presParOf" srcId="{8CDEBECB-23BD-4C58-8D51-E8A49168F38D}" destId="{85B14B08-40E5-4A48-8119-9CBCFD7AD627}" srcOrd="0" destOrd="0" presId="urn:microsoft.com/office/officeart/2008/layout/HexagonCluster"/>
    <dgm:cxn modelId="{CB7714E7-2F2C-4BE1-9D2A-3F3AB9A40D6B}" type="presParOf" srcId="{D50248D4-C758-4C1F-ACA2-EAC5C75FB95E}" destId="{5DE034FE-E0A9-4AFF-B76A-1B57E67BB29F}" srcOrd="29" destOrd="0" presId="urn:microsoft.com/office/officeart/2008/layout/HexagonCluster"/>
    <dgm:cxn modelId="{A51231E0-5BED-4AE1-8287-D91594379E89}" type="presParOf" srcId="{5DE034FE-E0A9-4AFF-B76A-1B57E67BB29F}" destId="{AE82BBE6-ADA3-4DC9-87D9-700E8D70F868}" srcOrd="0" destOrd="0" presId="urn:microsoft.com/office/officeart/2008/layout/HexagonCluster"/>
    <dgm:cxn modelId="{24CDF993-30B5-4BF5-8B79-DA40B9C00782}" type="presParOf" srcId="{D50248D4-C758-4C1F-ACA2-EAC5C75FB95E}" destId="{55BC9A3E-68AC-4827-9627-8C65A06D83EC}" srcOrd="30" destOrd="0" presId="urn:microsoft.com/office/officeart/2008/layout/HexagonCluster"/>
    <dgm:cxn modelId="{5AF820D5-1A32-48D0-A240-7D9C05F83D09}" type="presParOf" srcId="{55BC9A3E-68AC-4827-9627-8C65A06D83EC}" destId="{F92D61A8-FFE4-4B71-8F61-6491FB3B1FDA}" srcOrd="0" destOrd="0" presId="urn:microsoft.com/office/officeart/2008/layout/HexagonCluster"/>
    <dgm:cxn modelId="{B6D9C47E-73FE-4BAF-B638-35B13F55A65D}" type="presParOf" srcId="{D50248D4-C758-4C1F-ACA2-EAC5C75FB95E}" destId="{70A258AC-2622-4588-A40E-AB96D8266B2C}" srcOrd="31" destOrd="0" presId="urn:microsoft.com/office/officeart/2008/layout/HexagonCluster"/>
    <dgm:cxn modelId="{47698DB2-4DEF-4324-ADB7-6DB5632E44F3}" type="presParOf" srcId="{70A258AC-2622-4588-A40E-AB96D8266B2C}" destId="{4087A73F-B5D0-490D-8BE2-5A2D308E611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40CF20-CBED-47C6-932F-F9403179DF4D}" type="doc">
      <dgm:prSet loTypeId="urn:microsoft.com/office/officeart/2005/8/layout/bProcess4" loCatId="process" qsTypeId="urn:microsoft.com/office/officeart/2005/8/quickstyle/3d4" qsCatId="3D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F2E2D5AE-5911-4227-B5F2-F6F4FFAB776C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Выгодное экономико-географическое положение</a:t>
          </a:r>
        </a:p>
      </dgm:t>
    </dgm:pt>
    <dgm:pt modelId="{26A63C7A-4156-41B5-8B5F-354EB1E65E04}" type="parTrans" cxnId="{6B75CC1B-194F-402A-8B7C-71FC4598499E}">
      <dgm:prSet/>
      <dgm:spPr/>
      <dgm:t>
        <a:bodyPr/>
        <a:lstStyle/>
        <a:p>
          <a:endParaRPr lang="ru-RU"/>
        </a:p>
      </dgm:t>
    </dgm:pt>
    <dgm:pt modelId="{39C2278E-FBAE-4819-8586-6594FC8D2F72}" type="sibTrans" cxnId="{6B75CC1B-194F-402A-8B7C-71FC4598499E}">
      <dgm:prSet/>
      <dgm:spPr/>
      <dgm:t>
        <a:bodyPr/>
        <a:lstStyle/>
        <a:p>
          <a:endParaRPr lang="ru-RU"/>
        </a:p>
      </dgm:t>
    </dgm:pt>
    <dgm:pt modelId="{B73B3A3A-D943-4448-B31B-8A391E363EA5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Высокий культурно-исторический и природный рекреационный потенциал</a:t>
          </a:r>
        </a:p>
      </dgm:t>
    </dgm:pt>
    <dgm:pt modelId="{93D5C89F-F3CA-4F77-9ABE-D40151650208}" type="parTrans" cxnId="{611E37CF-E2CB-44B2-A03E-B9268B904D22}">
      <dgm:prSet/>
      <dgm:spPr/>
      <dgm:t>
        <a:bodyPr/>
        <a:lstStyle/>
        <a:p>
          <a:endParaRPr lang="ru-RU"/>
        </a:p>
      </dgm:t>
    </dgm:pt>
    <dgm:pt modelId="{89CC052B-1AF9-45B1-9255-BB0F4EBE762E}" type="sibTrans" cxnId="{611E37CF-E2CB-44B2-A03E-B9268B904D22}">
      <dgm:prSet/>
      <dgm:spPr/>
      <dgm:t>
        <a:bodyPr/>
        <a:lstStyle/>
        <a:p>
          <a:endParaRPr lang="ru-RU"/>
        </a:p>
      </dgm:t>
    </dgm:pt>
    <dgm:pt modelId="{0929F632-23A6-4DDF-A99A-8C2F37161F3A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  <a:effectLst/>
            </a:rPr>
            <a:t>Привлекательность района для трудовой миграции, рост численности населения за счет положительного миграционного потока</a:t>
          </a:r>
        </a:p>
      </dgm:t>
    </dgm:pt>
    <dgm:pt modelId="{C041B773-6B40-40E9-B850-6BD28227B921}" type="parTrans" cxnId="{80E7D4DE-6E9F-422F-B501-FBB02B341271}">
      <dgm:prSet/>
      <dgm:spPr/>
      <dgm:t>
        <a:bodyPr/>
        <a:lstStyle/>
        <a:p>
          <a:endParaRPr lang="ru-RU"/>
        </a:p>
      </dgm:t>
    </dgm:pt>
    <dgm:pt modelId="{46187595-A8D4-4A01-B2EF-33A62817887E}" type="sibTrans" cxnId="{80E7D4DE-6E9F-422F-B501-FBB02B341271}">
      <dgm:prSet/>
      <dgm:spPr/>
      <dgm:t>
        <a:bodyPr/>
        <a:lstStyle/>
        <a:p>
          <a:endParaRPr lang="ru-RU"/>
        </a:p>
      </dgm:t>
    </dgm:pt>
    <dgm:pt modelId="{AE04A728-F7E0-4D48-879B-72A03BD9A407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Вовлеченность жителей района, в </a:t>
          </a:r>
          <a:r>
            <a:rPr lang="ru-RU" b="1" dirty="0" err="1">
              <a:solidFill>
                <a:schemeClr val="accent6">
                  <a:lumMod val="50000"/>
                </a:schemeClr>
              </a:solidFill>
            </a:rPr>
            <a:t>т.ч</a:t>
          </a:r>
          <a:r>
            <a:rPr lang="ru-RU" b="1" dirty="0">
              <a:solidFill>
                <a:schemeClr val="accent6">
                  <a:lumMod val="50000"/>
                </a:schemeClr>
              </a:solidFill>
            </a:rPr>
            <a:t>. молодежи, в общественную, спортивную и культурно-досуговую деятельность</a:t>
          </a:r>
        </a:p>
      </dgm:t>
    </dgm:pt>
    <dgm:pt modelId="{386EBCAD-AB37-4035-97A4-F53C808AC82A}" type="parTrans" cxnId="{2D9298ED-51E2-4191-ACD8-F13132C374F9}">
      <dgm:prSet/>
      <dgm:spPr/>
      <dgm:t>
        <a:bodyPr/>
        <a:lstStyle/>
        <a:p>
          <a:endParaRPr lang="ru-RU"/>
        </a:p>
      </dgm:t>
    </dgm:pt>
    <dgm:pt modelId="{168B2372-764E-4010-8F83-D3709619B850}" type="sibTrans" cxnId="{2D9298ED-51E2-4191-ACD8-F13132C374F9}">
      <dgm:prSet/>
      <dgm:spPr/>
      <dgm:t>
        <a:bodyPr/>
        <a:lstStyle/>
        <a:p>
          <a:endParaRPr lang="ru-RU"/>
        </a:p>
      </dgm:t>
    </dgm:pt>
    <dgm:pt modelId="{ED2C4382-8FBD-4395-B0F4-236A9C7A874E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Относительно благоприятные природно-климатические условия, наличие полезных ископаемых и значительных объемов природных ресурсов, пригодных для хозяйственного использования </a:t>
          </a:r>
        </a:p>
      </dgm:t>
    </dgm:pt>
    <dgm:pt modelId="{A2CE05ED-4764-4ED8-9ABA-F0910042A503}" type="parTrans" cxnId="{33464B52-99FD-4DAE-8BEB-A2F93EE14C70}">
      <dgm:prSet/>
      <dgm:spPr/>
      <dgm:t>
        <a:bodyPr/>
        <a:lstStyle/>
        <a:p>
          <a:endParaRPr lang="ru-RU"/>
        </a:p>
      </dgm:t>
    </dgm:pt>
    <dgm:pt modelId="{E86EB812-B3EB-4A5F-9D99-AFAF76802DD5}" type="sibTrans" cxnId="{33464B52-99FD-4DAE-8BEB-A2F93EE14C70}">
      <dgm:prSet/>
      <dgm:spPr/>
      <dgm:t>
        <a:bodyPr/>
        <a:lstStyle/>
        <a:p>
          <a:endParaRPr lang="ru-RU"/>
        </a:p>
      </dgm:t>
    </dgm:pt>
    <dgm:pt modelId="{8723C25F-5BC4-485B-9583-399113B633B2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Дифференцированная структура промышленного производства </a:t>
          </a:r>
        </a:p>
      </dgm:t>
    </dgm:pt>
    <dgm:pt modelId="{36F2D09B-8B51-4DA9-B905-455397F589CB}" type="parTrans" cxnId="{1393D289-28A8-4C42-8BDC-3016DE757ECC}">
      <dgm:prSet/>
      <dgm:spPr/>
      <dgm:t>
        <a:bodyPr/>
        <a:lstStyle/>
        <a:p>
          <a:endParaRPr lang="ru-RU"/>
        </a:p>
      </dgm:t>
    </dgm:pt>
    <dgm:pt modelId="{5B60D5C9-C5E8-42E0-9984-0CB33ABA8F96}" type="sibTrans" cxnId="{1393D289-28A8-4C42-8BDC-3016DE757ECC}">
      <dgm:prSet/>
      <dgm:spPr/>
      <dgm:t>
        <a:bodyPr/>
        <a:lstStyle/>
        <a:p>
          <a:endParaRPr lang="ru-RU"/>
        </a:p>
      </dgm:t>
    </dgm:pt>
    <dgm:pt modelId="{07514A98-928C-4D8E-A49E-8E737F8EFA6C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Наличие конкурентных преимуществ, по которым выгодно инвестировать в район </a:t>
          </a:r>
        </a:p>
      </dgm:t>
    </dgm:pt>
    <dgm:pt modelId="{6FBB2337-8703-4AB5-93A0-60613D08D7D1}" type="parTrans" cxnId="{10E598FA-51C1-4C49-A9C2-AFB1CCC5FFB9}">
      <dgm:prSet/>
      <dgm:spPr/>
      <dgm:t>
        <a:bodyPr/>
        <a:lstStyle/>
        <a:p>
          <a:endParaRPr lang="ru-RU"/>
        </a:p>
      </dgm:t>
    </dgm:pt>
    <dgm:pt modelId="{6D796D31-79EC-4444-9C78-336EC836FD23}" type="sibTrans" cxnId="{10E598FA-51C1-4C49-A9C2-AFB1CCC5FFB9}">
      <dgm:prSet/>
      <dgm:spPr/>
      <dgm:t>
        <a:bodyPr/>
        <a:lstStyle/>
        <a:p>
          <a:endParaRPr lang="ru-RU"/>
        </a:p>
      </dgm:t>
    </dgm:pt>
    <dgm:pt modelId="{65FF5D90-945F-4632-AE20-815F6EB75AE4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Рост сектора розничной торговли и высокий уровень обеспеченности населения торговыми объектами </a:t>
          </a:r>
        </a:p>
      </dgm:t>
    </dgm:pt>
    <dgm:pt modelId="{D5D476C0-7056-4CF2-A5E7-B3A4F53B3205}" type="parTrans" cxnId="{5C9D48AB-2824-4482-BB13-1B94C18905BC}">
      <dgm:prSet/>
      <dgm:spPr/>
      <dgm:t>
        <a:bodyPr/>
        <a:lstStyle/>
        <a:p>
          <a:endParaRPr lang="ru-RU"/>
        </a:p>
      </dgm:t>
    </dgm:pt>
    <dgm:pt modelId="{5A635D25-9065-4D6D-8A6C-A25305522106}" type="sibTrans" cxnId="{5C9D48AB-2824-4482-BB13-1B94C18905BC}">
      <dgm:prSet/>
      <dgm:spPr/>
      <dgm:t>
        <a:bodyPr/>
        <a:lstStyle/>
        <a:p>
          <a:endParaRPr lang="ru-RU"/>
        </a:p>
      </dgm:t>
    </dgm:pt>
    <dgm:pt modelId="{4FD46423-C2DC-4E57-9969-42AE700FEBCB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Высокое качественное состояние жилого фонда</a:t>
          </a:r>
        </a:p>
      </dgm:t>
    </dgm:pt>
    <dgm:pt modelId="{5BF580AF-13BE-4A7D-9387-A39F8C9CCEBB}" type="parTrans" cxnId="{6AA53D76-73E9-4597-8D88-1E089981CBE6}">
      <dgm:prSet/>
      <dgm:spPr/>
      <dgm:t>
        <a:bodyPr/>
        <a:lstStyle/>
        <a:p>
          <a:endParaRPr lang="ru-RU"/>
        </a:p>
      </dgm:t>
    </dgm:pt>
    <dgm:pt modelId="{D3620B73-0D1F-47EA-8FA9-339D71B5E388}" type="sibTrans" cxnId="{6AA53D76-73E9-4597-8D88-1E089981CBE6}">
      <dgm:prSet/>
      <dgm:spPr/>
      <dgm:t>
        <a:bodyPr/>
        <a:lstStyle/>
        <a:p>
          <a:endParaRPr lang="ru-RU"/>
        </a:p>
      </dgm:t>
    </dgm:pt>
    <dgm:pt modelId="{2444D9EF-0A89-4174-B2FF-3938F5EC74BB}" type="pres">
      <dgm:prSet presAssocID="{7B40CF20-CBED-47C6-932F-F9403179DF4D}" presName="Name0" presStyleCnt="0">
        <dgm:presLayoutVars>
          <dgm:dir/>
          <dgm:resizeHandles/>
        </dgm:presLayoutVars>
      </dgm:prSet>
      <dgm:spPr/>
    </dgm:pt>
    <dgm:pt modelId="{C26B1237-CE34-41BE-98A6-59306AD44F6D}" type="pres">
      <dgm:prSet presAssocID="{F2E2D5AE-5911-4227-B5F2-F6F4FFAB776C}" presName="compNode" presStyleCnt="0"/>
      <dgm:spPr/>
    </dgm:pt>
    <dgm:pt modelId="{F127BDF2-C6C6-40DC-A53D-01F36176EBE4}" type="pres">
      <dgm:prSet presAssocID="{F2E2D5AE-5911-4227-B5F2-F6F4FFAB776C}" presName="dummyConnPt" presStyleCnt="0"/>
      <dgm:spPr/>
    </dgm:pt>
    <dgm:pt modelId="{8F55D280-891E-43F0-A698-955F28FC52A0}" type="pres">
      <dgm:prSet presAssocID="{F2E2D5AE-5911-4227-B5F2-F6F4FFAB776C}" presName="node" presStyleLbl="node1" presStyleIdx="0" presStyleCnt="9">
        <dgm:presLayoutVars>
          <dgm:bulletEnabled val="1"/>
        </dgm:presLayoutVars>
      </dgm:prSet>
      <dgm:spPr/>
    </dgm:pt>
    <dgm:pt modelId="{4E094B8F-635A-4DAA-A5F6-D1359F52A161}" type="pres">
      <dgm:prSet presAssocID="{39C2278E-FBAE-4819-8586-6594FC8D2F72}" presName="sibTrans" presStyleLbl="bgSibTrans2D1" presStyleIdx="0" presStyleCnt="8"/>
      <dgm:spPr/>
    </dgm:pt>
    <dgm:pt modelId="{3B6905A7-493A-4A7F-A499-DF82C3343A55}" type="pres">
      <dgm:prSet presAssocID="{B73B3A3A-D943-4448-B31B-8A391E363EA5}" presName="compNode" presStyleCnt="0"/>
      <dgm:spPr/>
    </dgm:pt>
    <dgm:pt modelId="{CAC52A9D-D9D1-40C2-9E5D-DD6C5DA8319E}" type="pres">
      <dgm:prSet presAssocID="{B73B3A3A-D943-4448-B31B-8A391E363EA5}" presName="dummyConnPt" presStyleCnt="0"/>
      <dgm:spPr/>
    </dgm:pt>
    <dgm:pt modelId="{80017E06-DB1F-4DE3-B94E-E753F5D43CF6}" type="pres">
      <dgm:prSet presAssocID="{B73B3A3A-D943-4448-B31B-8A391E363EA5}" presName="node" presStyleLbl="node1" presStyleIdx="1" presStyleCnt="9">
        <dgm:presLayoutVars>
          <dgm:bulletEnabled val="1"/>
        </dgm:presLayoutVars>
      </dgm:prSet>
      <dgm:spPr/>
    </dgm:pt>
    <dgm:pt modelId="{AE3FE345-5575-4ECB-ABE2-F5B9C7E1F005}" type="pres">
      <dgm:prSet presAssocID="{89CC052B-1AF9-45B1-9255-BB0F4EBE762E}" presName="sibTrans" presStyleLbl="bgSibTrans2D1" presStyleIdx="1" presStyleCnt="8"/>
      <dgm:spPr/>
    </dgm:pt>
    <dgm:pt modelId="{9DD41547-6372-4B29-8CE5-775574881647}" type="pres">
      <dgm:prSet presAssocID="{0929F632-23A6-4DDF-A99A-8C2F37161F3A}" presName="compNode" presStyleCnt="0"/>
      <dgm:spPr/>
    </dgm:pt>
    <dgm:pt modelId="{DA5AEE00-13D2-4DA7-8398-81CE32A9C6B6}" type="pres">
      <dgm:prSet presAssocID="{0929F632-23A6-4DDF-A99A-8C2F37161F3A}" presName="dummyConnPt" presStyleCnt="0"/>
      <dgm:spPr/>
    </dgm:pt>
    <dgm:pt modelId="{50C326E6-FB87-48B2-BD86-9813A565840D}" type="pres">
      <dgm:prSet presAssocID="{0929F632-23A6-4DDF-A99A-8C2F37161F3A}" presName="node" presStyleLbl="node1" presStyleIdx="2" presStyleCnt="9">
        <dgm:presLayoutVars>
          <dgm:bulletEnabled val="1"/>
        </dgm:presLayoutVars>
      </dgm:prSet>
      <dgm:spPr/>
    </dgm:pt>
    <dgm:pt modelId="{4C504106-3595-4AE3-ADDB-FE150734F9C9}" type="pres">
      <dgm:prSet presAssocID="{46187595-A8D4-4A01-B2EF-33A62817887E}" presName="sibTrans" presStyleLbl="bgSibTrans2D1" presStyleIdx="2" presStyleCnt="8"/>
      <dgm:spPr/>
    </dgm:pt>
    <dgm:pt modelId="{2D7CCD56-1B85-497E-8BA8-ED8F69238C3E}" type="pres">
      <dgm:prSet presAssocID="{AE04A728-F7E0-4D48-879B-72A03BD9A407}" presName="compNode" presStyleCnt="0"/>
      <dgm:spPr/>
    </dgm:pt>
    <dgm:pt modelId="{F400EF73-8E58-4A10-90D7-CF6E807FC4D5}" type="pres">
      <dgm:prSet presAssocID="{AE04A728-F7E0-4D48-879B-72A03BD9A407}" presName="dummyConnPt" presStyleCnt="0"/>
      <dgm:spPr/>
    </dgm:pt>
    <dgm:pt modelId="{F4DD37D8-8E63-43D6-B8F3-ACE5F3563E02}" type="pres">
      <dgm:prSet presAssocID="{AE04A728-F7E0-4D48-879B-72A03BD9A407}" presName="node" presStyleLbl="node1" presStyleIdx="3" presStyleCnt="9">
        <dgm:presLayoutVars>
          <dgm:bulletEnabled val="1"/>
        </dgm:presLayoutVars>
      </dgm:prSet>
      <dgm:spPr/>
    </dgm:pt>
    <dgm:pt modelId="{D48CF5F4-A8F6-4CE1-A0D8-C25546BD0201}" type="pres">
      <dgm:prSet presAssocID="{168B2372-764E-4010-8F83-D3709619B850}" presName="sibTrans" presStyleLbl="bgSibTrans2D1" presStyleIdx="3" presStyleCnt="8"/>
      <dgm:spPr/>
    </dgm:pt>
    <dgm:pt modelId="{857DF9E2-8061-4874-8937-42C2214AE5DF}" type="pres">
      <dgm:prSet presAssocID="{ED2C4382-8FBD-4395-B0F4-236A9C7A874E}" presName="compNode" presStyleCnt="0"/>
      <dgm:spPr/>
    </dgm:pt>
    <dgm:pt modelId="{8D15A49A-0AEA-4FCA-B049-E32728DDF5E4}" type="pres">
      <dgm:prSet presAssocID="{ED2C4382-8FBD-4395-B0F4-236A9C7A874E}" presName="dummyConnPt" presStyleCnt="0"/>
      <dgm:spPr/>
    </dgm:pt>
    <dgm:pt modelId="{7385E581-CC88-4428-A9AD-61E85B4B884A}" type="pres">
      <dgm:prSet presAssocID="{ED2C4382-8FBD-4395-B0F4-236A9C7A874E}" presName="node" presStyleLbl="node1" presStyleIdx="4" presStyleCnt="9">
        <dgm:presLayoutVars>
          <dgm:bulletEnabled val="1"/>
        </dgm:presLayoutVars>
      </dgm:prSet>
      <dgm:spPr/>
    </dgm:pt>
    <dgm:pt modelId="{ADB1E92F-DF57-4AB8-A4A0-85975B99DE40}" type="pres">
      <dgm:prSet presAssocID="{E86EB812-B3EB-4A5F-9D99-AFAF76802DD5}" presName="sibTrans" presStyleLbl="bgSibTrans2D1" presStyleIdx="4" presStyleCnt="8"/>
      <dgm:spPr/>
    </dgm:pt>
    <dgm:pt modelId="{EB0A8D17-9F40-4A4D-9694-271CB0E4091E}" type="pres">
      <dgm:prSet presAssocID="{8723C25F-5BC4-485B-9583-399113B633B2}" presName="compNode" presStyleCnt="0"/>
      <dgm:spPr/>
    </dgm:pt>
    <dgm:pt modelId="{B5183449-0228-47DB-84C8-AA0D1576CBAF}" type="pres">
      <dgm:prSet presAssocID="{8723C25F-5BC4-485B-9583-399113B633B2}" presName="dummyConnPt" presStyleCnt="0"/>
      <dgm:spPr/>
    </dgm:pt>
    <dgm:pt modelId="{FF63EE97-8F25-486A-8982-0C2380A3A05D}" type="pres">
      <dgm:prSet presAssocID="{8723C25F-5BC4-485B-9583-399113B633B2}" presName="node" presStyleLbl="node1" presStyleIdx="5" presStyleCnt="9">
        <dgm:presLayoutVars>
          <dgm:bulletEnabled val="1"/>
        </dgm:presLayoutVars>
      </dgm:prSet>
      <dgm:spPr/>
    </dgm:pt>
    <dgm:pt modelId="{C5F9224A-3DD5-4338-AD64-2396FBB59B3C}" type="pres">
      <dgm:prSet presAssocID="{5B60D5C9-C5E8-42E0-9984-0CB33ABA8F96}" presName="sibTrans" presStyleLbl="bgSibTrans2D1" presStyleIdx="5" presStyleCnt="8"/>
      <dgm:spPr/>
    </dgm:pt>
    <dgm:pt modelId="{CC23448B-81B6-4E45-B4D8-F5746131E9D4}" type="pres">
      <dgm:prSet presAssocID="{07514A98-928C-4D8E-A49E-8E737F8EFA6C}" presName="compNode" presStyleCnt="0"/>
      <dgm:spPr/>
    </dgm:pt>
    <dgm:pt modelId="{4369AB31-8A66-43D6-B188-C0D730D4ECC2}" type="pres">
      <dgm:prSet presAssocID="{07514A98-928C-4D8E-A49E-8E737F8EFA6C}" presName="dummyConnPt" presStyleCnt="0"/>
      <dgm:spPr/>
    </dgm:pt>
    <dgm:pt modelId="{3B386801-2D7E-4D89-9E47-421D2ECE00C2}" type="pres">
      <dgm:prSet presAssocID="{07514A98-928C-4D8E-A49E-8E737F8EFA6C}" presName="node" presStyleLbl="node1" presStyleIdx="6" presStyleCnt="9">
        <dgm:presLayoutVars>
          <dgm:bulletEnabled val="1"/>
        </dgm:presLayoutVars>
      </dgm:prSet>
      <dgm:spPr/>
    </dgm:pt>
    <dgm:pt modelId="{662EEAF1-A2AC-4DD7-9F16-20FA30FAC64F}" type="pres">
      <dgm:prSet presAssocID="{6D796D31-79EC-4444-9C78-336EC836FD23}" presName="sibTrans" presStyleLbl="bgSibTrans2D1" presStyleIdx="6" presStyleCnt="8"/>
      <dgm:spPr/>
    </dgm:pt>
    <dgm:pt modelId="{8BCA4FE8-650C-4B99-B24A-8BB4BDD62CCE}" type="pres">
      <dgm:prSet presAssocID="{65FF5D90-945F-4632-AE20-815F6EB75AE4}" presName="compNode" presStyleCnt="0"/>
      <dgm:spPr/>
    </dgm:pt>
    <dgm:pt modelId="{F1550CCB-3B3B-4F84-8577-93567607CFBD}" type="pres">
      <dgm:prSet presAssocID="{65FF5D90-945F-4632-AE20-815F6EB75AE4}" presName="dummyConnPt" presStyleCnt="0"/>
      <dgm:spPr/>
    </dgm:pt>
    <dgm:pt modelId="{22ABF1D6-3207-419C-AC27-1DA10B3DC393}" type="pres">
      <dgm:prSet presAssocID="{65FF5D90-945F-4632-AE20-815F6EB75AE4}" presName="node" presStyleLbl="node1" presStyleIdx="7" presStyleCnt="9">
        <dgm:presLayoutVars>
          <dgm:bulletEnabled val="1"/>
        </dgm:presLayoutVars>
      </dgm:prSet>
      <dgm:spPr/>
    </dgm:pt>
    <dgm:pt modelId="{414F95CA-80A7-45CD-A91A-B43E433358EF}" type="pres">
      <dgm:prSet presAssocID="{5A635D25-9065-4D6D-8A6C-A25305522106}" presName="sibTrans" presStyleLbl="bgSibTrans2D1" presStyleIdx="7" presStyleCnt="8"/>
      <dgm:spPr/>
    </dgm:pt>
    <dgm:pt modelId="{223D14DE-63EA-4D67-AA8D-8FB31170183F}" type="pres">
      <dgm:prSet presAssocID="{4FD46423-C2DC-4E57-9969-42AE700FEBCB}" presName="compNode" presStyleCnt="0"/>
      <dgm:spPr/>
    </dgm:pt>
    <dgm:pt modelId="{0F3B7FF7-6C05-4B48-BA2B-5D353F07518D}" type="pres">
      <dgm:prSet presAssocID="{4FD46423-C2DC-4E57-9969-42AE700FEBCB}" presName="dummyConnPt" presStyleCnt="0"/>
      <dgm:spPr/>
    </dgm:pt>
    <dgm:pt modelId="{6EF6BFAD-5C5C-4FE1-A71C-24569BC75DBD}" type="pres">
      <dgm:prSet presAssocID="{4FD46423-C2DC-4E57-9969-42AE700FEBCB}" presName="node" presStyleLbl="node1" presStyleIdx="8" presStyleCnt="9">
        <dgm:presLayoutVars>
          <dgm:bulletEnabled val="1"/>
        </dgm:presLayoutVars>
      </dgm:prSet>
      <dgm:spPr/>
    </dgm:pt>
  </dgm:ptLst>
  <dgm:cxnLst>
    <dgm:cxn modelId="{98F89614-2691-46D0-B532-901E24A0262E}" type="presOf" srcId="{5B60D5C9-C5E8-42E0-9984-0CB33ABA8F96}" destId="{C5F9224A-3DD5-4338-AD64-2396FBB59B3C}" srcOrd="0" destOrd="0" presId="urn:microsoft.com/office/officeart/2005/8/layout/bProcess4"/>
    <dgm:cxn modelId="{6B75CC1B-194F-402A-8B7C-71FC4598499E}" srcId="{7B40CF20-CBED-47C6-932F-F9403179DF4D}" destId="{F2E2D5AE-5911-4227-B5F2-F6F4FFAB776C}" srcOrd="0" destOrd="0" parTransId="{26A63C7A-4156-41B5-8B5F-354EB1E65E04}" sibTransId="{39C2278E-FBAE-4819-8586-6594FC8D2F72}"/>
    <dgm:cxn modelId="{65BAD131-1979-4A11-BFF3-90F0A2E501CB}" type="presOf" srcId="{ED2C4382-8FBD-4395-B0F4-236A9C7A874E}" destId="{7385E581-CC88-4428-A9AD-61E85B4B884A}" srcOrd="0" destOrd="0" presId="urn:microsoft.com/office/officeart/2005/8/layout/bProcess4"/>
    <dgm:cxn modelId="{A7CAD35B-1F11-4D09-96CA-3419692A0C71}" type="presOf" srcId="{B73B3A3A-D943-4448-B31B-8A391E363EA5}" destId="{80017E06-DB1F-4DE3-B94E-E753F5D43CF6}" srcOrd="0" destOrd="0" presId="urn:microsoft.com/office/officeart/2005/8/layout/bProcess4"/>
    <dgm:cxn modelId="{D892BD63-3157-4FE9-9929-E431CD0D74BD}" type="presOf" srcId="{65FF5D90-945F-4632-AE20-815F6EB75AE4}" destId="{22ABF1D6-3207-419C-AC27-1DA10B3DC393}" srcOrd="0" destOrd="0" presId="urn:microsoft.com/office/officeart/2005/8/layout/bProcess4"/>
    <dgm:cxn modelId="{02C9EF4E-42BE-4E0F-9463-9647FD182082}" type="presOf" srcId="{E86EB812-B3EB-4A5F-9D99-AFAF76802DD5}" destId="{ADB1E92F-DF57-4AB8-A4A0-85975B99DE40}" srcOrd="0" destOrd="0" presId="urn:microsoft.com/office/officeart/2005/8/layout/bProcess4"/>
    <dgm:cxn modelId="{021EBC6F-9799-4B0A-9DD5-E9B8F2E5E28E}" type="presOf" srcId="{6D796D31-79EC-4444-9C78-336EC836FD23}" destId="{662EEAF1-A2AC-4DD7-9F16-20FA30FAC64F}" srcOrd="0" destOrd="0" presId="urn:microsoft.com/office/officeart/2005/8/layout/bProcess4"/>
    <dgm:cxn modelId="{33464B52-99FD-4DAE-8BEB-A2F93EE14C70}" srcId="{7B40CF20-CBED-47C6-932F-F9403179DF4D}" destId="{ED2C4382-8FBD-4395-B0F4-236A9C7A874E}" srcOrd="4" destOrd="0" parTransId="{A2CE05ED-4764-4ED8-9ABA-F0910042A503}" sibTransId="{E86EB812-B3EB-4A5F-9D99-AFAF76802DD5}"/>
    <dgm:cxn modelId="{6AA53D76-73E9-4597-8D88-1E089981CBE6}" srcId="{7B40CF20-CBED-47C6-932F-F9403179DF4D}" destId="{4FD46423-C2DC-4E57-9969-42AE700FEBCB}" srcOrd="8" destOrd="0" parTransId="{5BF580AF-13BE-4A7D-9387-A39F8C9CCEBB}" sibTransId="{D3620B73-0D1F-47EA-8FA9-339D71B5E388}"/>
    <dgm:cxn modelId="{B9DEED57-BDD5-4384-940F-FBB7267D07D5}" type="presOf" srcId="{168B2372-764E-4010-8F83-D3709619B850}" destId="{D48CF5F4-A8F6-4CE1-A0D8-C25546BD0201}" srcOrd="0" destOrd="0" presId="urn:microsoft.com/office/officeart/2005/8/layout/bProcess4"/>
    <dgm:cxn modelId="{AAD3A583-AAC8-4B7F-9192-2E74777CDA75}" type="presOf" srcId="{AE04A728-F7E0-4D48-879B-72A03BD9A407}" destId="{F4DD37D8-8E63-43D6-B8F3-ACE5F3563E02}" srcOrd="0" destOrd="0" presId="urn:microsoft.com/office/officeart/2005/8/layout/bProcess4"/>
    <dgm:cxn modelId="{495C0385-5DED-4E67-A430-C1285BF0F026}" type="presOf" srcId="{8723C25F-5BC4-485B-9583-399113B633B2}" destId="{FF63EE97-8F25-486A-8982-0C2380A3A05D}" srcOrd="0" destOrd="0" presId="urn:microsoft.com/office/officeart/2005/8/layout/bProcess4"/>
    <dgm:cxn modelId="{1393D289-28A8-4C42-8BDC-3016DE757ECC}" srcId="{7B40CF20-CBED-47C6-932F-F9403179DF4D}" destId="{8723C25F-5BC4-485B-9583-399113B633B2}" srcOrd="5" destOrd="0" parTransId="{36F2D09B-8B51-4DA9-B905-455397F589CB}" sibTransId="{5B60D5C9-C5E8-42E0-9984-0CB33ABA8F96}"/>
    <dgm:cxn modelId="{1579839A-0763-47F6-82EB-78E2D0C369B1}" type="presOf" srcId="{07514A98-928C-4D8E-A49E-8E737F8EFA6C}" destId="{3B386801-2D7E-4D89-9E47-421D2ECE00C2}" srcOrd="0" destOrd="0" presId="urn:microsoft.com/office/officeart/2005/8/layout/bProcess4"/>
    <dgm:cxn modelId="{1D5991A9-DE42-40F1-A38D-E3DD31F39A96}" type="presOf" srcId="{7B40CF20-CBED-47C6-932F-F9403179DF4D}" destId="{2444D9EF-0A89-4174-B2FF-3938F5EC74BB}" srcOrd="0" destOrd="0" presId="urn:microsoft.com/office/officeart/2005/8/layout/bProcess4"/>
    <dgm:cxn modelId="{5C9D48AB-2824-4482-BB13-1B94C18905BC}" srcId="{7B40CF20-CBED-47C6-932F-F9403179DF4D}" destId="{65FF5D90-945F-4632-AE20-815F6EB75AE4}" srcOrd="7" destOrd="0" parTransId="{D5D476C0-7056-4CF2-A5E7-B3A4F53B3205}" sibTransId="{5A635D25-9065-4D6D-8A6C-A25305522106}"/>
    <dgm:cxn modelId="{B3ACA5AD-43CB-437E-9031-BD2AB2353CAC}" type="presOf" srcId="{F2E2D5AE-5911-4227-B5F2-F6F4FFAB776C}" destId="{8F55D280-891E-43F0-A698-955F28FC52A0}" srcOrd="0" destOrd="0" presId="urn:microsoft.com/office/officeart/2005/8/layout/bProcess4"/>
    <dgm:cxn modelId="{0A2603B5-CDDB-46AE-AE65-5C75967A68F5}" type="presOf" srcId="{0929F632-23A6-4DDF-A99A-8C2F37161F3A}" destId="{50C326E6-FB87-48B2-BD86-9813A565840D}" srcOrd="0" destOrd="0" presId="urn:microsoft.com/office/officeart/2005/8/layout/bProcess4"/>
    <dgm:cxn modelId="{02E283BD-4EF1-49E4-8CDE-F424F3F18CAA}" type="presOf" srcId="{46187595-A8D4-4A01-B2EF-33A62817887E}" destId="{4C504106-3595-4AE3-ADDB-FE150734F9C9}" srcOrd="0" destOrd="0" presId="urn:microsoft.com/office/officeart/2005/8/layout/bProcess4"/>
    <dgm:cxn modelId="{6AFC4BBE-28AB-413D-8261-BCB7F12551E9}" type="presOf" srcId="{39C2278E-FBAE-4819-8586-6594FC8D2F72}" destId="{4E094B8F-635A-4DAA-A5F6-D1359F52A161}" srcOrd="0" destOrd="0" presId="urn:microsoft.com/office/officeart/2005/8/layout/bProcess4"/>
    <dgm:cxn modelId="{BECAC2CC-D593-49E1-BA86-4CA127A7AD72}" type="presOf" srcId="{4FD46423-C2DC-4E57-9969-42AE700FEBCB}" destId="{6EF6BFAD-5C5C-4FE1-A71C-24569BC75DBD}" srcOrd="0" destOrd="0" presId="urn:microsoft.com/office/officeart/2005/8/layout/bProcess4"/>
    <dgm:cxn modelId="{611E37CF-E2CB-44B2-A03E-B9268B904D22}" srcId="{7B40CF20-CBED-47C6-932F-F9403179DF4D}" destId="{B73B3A3A-D943-4448-B31B-8A391E363EA5}" srcOrd="1" destOrd="0" parTransId="{93D5C89F-F3CA-4F77-9ABE-D40151650208}" sibTransId="{89CC052B-1AF9-45B1-9255-BB0F4EBE762E}"/>
    <dgm:cxn modelId="{3CEF39D0-8318-40C0-A9F1-A17DFA353B49}" type="presOf" srcId="{5A635D25-9065-4D6D-8A6C-A25305522106}" destId="{414F95CA-80A7-45CD-A91A-B43E433358EF}" srcOrd="0" destOrd="0" presId="urn:microsoft.com/office/officeart/2005/8/layout/bProcess4"/>
    <dgm:cxn modelId="{80E7D4DE-6E9F-422F-B501-FBB02B341271}" srcId="{7B40CF20-CBED-47C6-932F-F9403179DF4D}" destId="{0929F632-23A6-4DDF-A99A-8C2F37161F3A}" srcOrd="2" destOrd="0" parTransId="{C041B773-6B40-40E9-B850-6BD28227B921}" sibTransId="{46187595-A8D4-4A01-B2EF-33A62817887E}"/>
    <dgm:cxn modelId="{2D9298ED-51E2-4191-ACD8-F13132C374F9}" srcId="{7B40CF20-CBED-47C6-932F-F9403179DF4D}" destId="{AE04A728-F7E0-4D48-879B-72A03BD9A407}" srcOrd="3" destOrd="0" parTransId="{386EBCAD-AB37-4035-97A4-F53C808AC82A}" sibTransId="{168B2372-764E-4010-8F83-D3709619B850}"/>
    <dgm:cxn modelId="{10E598FA-51C1-4C49-A9C2-AFB1CCC5FFB9}" srcId="{7B40CF20-CBED-47C6-932F-F9403179DF4D}" destId="{07514A98-928C-4D8E-A49E-8E737F8EFA6C}" srcOrd="6" destOrd="0" parTransId="{6FBB2337-8703-4AB5-93A0-60613D08D7D1}" sibTransId="{6D796D31-79EC-4444-9C78-336EC836FD23}"/>
    <dgm:cxn modelId="{7E47A1FA-C71C-4B9B-9361-8FCF75E267EB}" type="presOf" srcId="{89CC052B-1AF9-45B1-9255-BB0F4EBE762E}" destId="{AE3FE345-5575-4ECB-ABE2-F5B9C7E1F005}" srcOrd="0" destOrd="0" presId="urn:microsoft.com/office/officeart/2005/8/layout/bProcess4"/>
    <dgm:cxn modelId="{DDC27BB3-44B3-40DE-A763-58CEB263D14C}" type="presParOf" srcId="{2444D9EF-0A89-4174-B2FF-3938F5EC74BB}" destId="{C26B1237-CE34-41BE-98A6-59306AD44F6D}" srcOrd="0" destOrd="0" presId="urn:microsoft.com/office/officeart/2005/8/layout/bProcess4"/>
    <dgm:cxn modelId="{7CAB9930-A7EC-49B1-A749-3CEE00F41D39}" type="presParOf" srcId="{C26B1237-CE34-41BE-98A6-59306AD44F6D}" destId="{F127BDF2-C6C6-40DC-A53D-01F36176EBE4}" srcOrd="0" destOrd="0" presId="urn:microsoft.com/office/officeart/2005/8/layout/bProcess4"/>
    <dgm:cxn modelId="{9B6190A0-9F97-4815-AFDF-04315E8DBF4F}" type="presParOf" srcId="{C26B1237-CE34-41BE-98A6-59306AD44F6D}" destId="{8F55D280-891E-43F0-A698-955F28FC52A0}" srcOrd="1" destOrd="0" presId="urn:microsoft.com/office/officeart/2005/8/layout/bProcess4"/>
    <dgm:cxn modelId="{04AC83C5-BCEF-42F5-A28D-A727673E2B50}" type="presParOf" srcId="{2444D9EF-0A89-4174-B2FF-3938F5EC74BB}" destId="{4E094B8F-635A-4DAA-A5F6-D1359F52A161}" srcOrd="1" destOrd="0" presId="urn:microsoft.com/office/officeart/2005/8/layout/bProcess4"/>
    <dgm:cxn modelId="{3CA3AEB7-617E-4EE3-A280-1E79433507F1}" type="presParOf" srcId="{2444D9EF-0A89-4174-B2FF-3938F5EC74BB}" destId="{3B6905A7-493A-4A7F-A499-DF82C3343A55}" srcOrd="2" destOrd="0" presId="urn:microsoft.com/office/officeart/2005/8/layout/bProcess4"/>
    <dgm:cxn modelId="{4F0E94FA-EF27-491A-9FAC-5A763D2CF7DC}" type="presParOf" srcId="{3B6905A7-493A-4A7F-A499-DF82C3343A55}" destId="{CAC52A9D-D9D1-40C2-9E5D-DD6C5DA8319E}" srcOrd="0" destOrd="0" presId="urn:microsoft.com/office/officeart/2005/8/layout/bProcess4"/>
    <dgm:cxn modelId="{AA488A1F-2935-46EE-BFFC-467A3EF63723}" type="presParOf" srcId="{3B6905A7-493A-4A7F-A499-DF82C3343A55}" destId="{80017E06-DB1F-4DE3-B94E-E753F5D43CF6}" srcOrd="1" destOrd="0" presId="urn:microsoft.com/office/officeart/2005/8/layout/bProcess4"/>
    <dgm:cxn modelId="{727A85A3-C098-4CD7-880D-C833E78F2371}" type="presParOf" srcId="{2444D9EF-0A89-4174-B2FF-3938F5EC74BB}" destId="{AE3FE345-5575-4ECB-ABE2-F5B9C7E1F005}" srcOrd="3" destOrd="0" presId="urn:microsoft.com/office/officeart/2005/8/layout/bProcess4"/>
    <dgm:cxn modelId="{BDD595DC-F4C0-4273-ABCE-CC4354E6867C}" type="presParOf" srcId="{2444D9EF-0A89-4174-B2FF-3938F5EC74BB}" destId="{9DD41547-6372-4B29-8CE5-775574881647}" srcOrd="4" destOrd="0" presId="urn:microsoft.com/office/officeart/2005/8/layout/bProcess4"/>
    <dgm:cxn modelId="{6C2394A7-8265-4A8B-8445-685DE7877785}" type="presParOf" srcId="{9DD41547-6372-4B29-8CE5-775574881647}" destId="{DA5AEE00-13D2-4DA7-8398-81CE32A9C6B6}" srcOrd="0" destOrd="0" presId="urn:microsoft.com/office/officeart/2005/8/layout/bProcess4"/>
    <dgm:cxn modelId="{26943AA1-46A5-409B-BC79-A503C7BE7C6A}" type="presParOf" srcId="{9DD41547-6372-4B29-8CE5-775574881647}" destId="{50C326E6-FB87-48B2-BD86-9813A565840D}" srcOrd="1" destOrd="0" presId="urn:microsoft.com/office/officeart/2005/8/layout/bProcess4"/>
    <dgm:cxn modelId="{C8B182F6-0576-4087-B84D-A12B78BD9DDF}" type="presParOf" srcId="{2444D9EF-0A89-4174-B2FF-3938F5EC74BB}" destId="{4C504106-3595-4AE3-ADDB-FE150734F9C9}" srcOrd="5" destOrd="0" presId="urn:microsoft.com/office/officeart/2005/8/layout/bProcess4"/>
    <dgm:cxn modelId="{C8FAF162-4C1F-4B67-8BEE-B89A1EBFA5A9}" type="presParOf" srcId="{2444D9EF-0A89-4174-B2FF-3938F5EC74BB}" destId="{2D7CCD56-1B85-497E-8BA8-ED8F69238C3E}" srcOrd="6" destOrd="0" presId="urn:microsoft.com/office/officeart/2005/8/layout/bProcess4"/>
    <dgm:cxn modelId="{7FB08208-3076-4FC4-A092-EFBFC3963EE0}" type="presParOf" srcId="{2D7CCD56-1B85-497E-8BA8-ED8F69238C3E}" destId="{F400EF73-8E58-4A10-90D7-CF6E807FC4D5}" srcOrd="0" destOrd="0" presId="urn:microsoft.com/office/officeart/2005/8/layout/bProcess4"/>
    <dgm:cxn modelId="{E84EC9F1-05CA-444C-92EA-9906D54D5C3C}" type="presParOf" srcId="{2D7CCD56-1B85-497E-8BA8-ED8F69238C3E}" destId="{F4DD37D8-8E63-43D6-B8F3-ACE5F3563E02}" srcOrd="1" destOrd="0" presId="urn:microsoft.com/office/officeart/2005/8/layout/bProcess4"/>
    <dgm:cxn modelId="{0C663075-EC9D-433D-95C3-C2DB1210FA5D}" type="presParOf" srcId="{2444D9EF-0A89-4174-B2FF-3938F5EC74BB}" destId="{D48CF5F4-A8F6-4CE1-A0D8-C25546BD0201}" srcOrd="7" destOrd="0" presId="urn:microsoft.com/office/officeart/2005/8/layout/bProcess4"/>
    <dgm:cxn modelId="{D5FC2E49-A59A-4C0F-AFE1-331007302B10}" type="presParOf" srcId="{2444D9EF-0A89-4174-B2FF-3938F5EC74BB}" destId="{857DF9E2-8061-4874-8937-42C2214AE5DF}" srcOrd="8" destOrd="0" presId="urn:microsoft.com/office/officeart/2005/8/layout/bProcess4"/>
    <dgm:cxn modelId="{B25B0CCB-8CD6-4366-9C69-553B493DCDCA}" type="presParOf" srcId="{857DF9E2-8061-4874-8937-42C2214AE5DF}" destId="{8D15A49A-0AEA-4FCA-B049-E32728DDF5E4}" srcOrd="0" destOrd="0" presId="urn:microsoft.com/office/officeart/2005/8/layout/bProcess4"/>
    <dgm:cxn modelId="{76CAD3D5-5D79-440D-9E4C-56560514C5E4}" type="presParOf" srcId="{857DF9E2-8061-4874-8937-42C2214AE5DF}" destId="{7385E581-CC88-4428-A9AD-61E85B4B884A}" srcOrd="1" destOrd="0" presId="urn:microsoft.com/office/officeart/2005/8/layout/bProcess4"/>
    <dgm:cxn modelId="{967E826C-BC6F-42A8-9DCC-90A5C30A430D}" type="presParOf" srcId="{2444D9EF-0A89-4174-B2FF-3938F5EC74BB}" destId="{ADB1E92F-DF57-4AB8-A4A0-85975B99DE40}" srcOrd="9" destOrd="0" presId="urn:microsoft.com/office/officeart/2005/8/layout/bProcess4"/>
    <dgm:cxn modelId="{FE12B8A1-75EE-4ECB-BF23-A9572B28A223}" type="presParOf" srcId="{2444D9EF-0A89-4174-B2FF-3938F5EC74BB}" destId="{EB0A8D17-9F40-4A4D-9694-271CB0E4091E}" srcOrd="10" destOrd="0" presId="urn:microsoft.com/office/officeart/2005/8/layout/bProcess4"/>
    <dgm:cxn modelId="{57977B00-00A9-447B-8F4B-5798CCD5ACFB}" type="presParOf" srcId="{EB0A8D17-9F40-4A4D-9694-271CB0E4091E}" destId="{B5183449-0228-47DB-84C8-AA0D1576CBAF}" srcOrd="0" destOrd="0" presId="urn:microsoft.com/office/officeart/2005/8/layout/bProcess4"/>
    <dgm:cxn modelId="{DACD2EC0-18EA-4D93-8235-34FBDAA3A27A}" type="presParOf" srcId="{EB0A8D17-9F40-4A4D-9694-271CB0E4091E}" destId="{FF63EE97-8F25-486A-8982-0C2380A3A05D}" srcOrd="1" destOrd="0" presId="urn:microsoft.com/office/officeart/2005/8/layout/bProcess4"/>
    <dgm:cxn modelId="{2FF234D6-E138-4D49-AD89-14DC634D7423}" type="presParOf" srcId="{2444D9EF-0A89-4174-B2FF-3938F5EC74BB}" destId="{C5F9224A-3DD5-4338-AD64-2396FBB59B3C}" srcOrd="11" destOrd="0" presId="urn:microsoft.com/office/officeart/2005/8/layout/bProcess4"/>
    <dgm:cxn modelId="{CB2F7540-64F7-436F-A8CD-D31BD90EEAC5}" type="presParOf" srcId="{2444D9EF-0A89-4174-B2FF-3938F5EC74BB}" destId="{CC23448B-81B6-4E45-B4D8-F5746131E9D4}" srcOrd="12" destOrd="0" presId="urn:microsoft.com/office/officeart/2005/8/layout/bProcess4"/>
    <dgm:cxn modelId="{C176A72E-D7F1-47BC-AC6C-6FD1DE196541}" type="presParOf" srcId="{CC23448B-81B6-4E45-B4D8-F5746131E9D4}" destId="{4369AB31-8A66-43D6-B188-C0D730D4ECC2}" srcOrd="0" destOrd="0" presId="urn:microsoft.com/office/officeart/2005/8/layout/bProcess4"/>
    <dgm:cxn modelId="{B17C9373-00D7-45BD-969E-1537BD8CF2BD}" type="presParOf" srcId="{CC23448B-81B6-4E45-B4D8-F5746131E9D4}" destId="{3B386801-2D7E-4D89-9E47-421D2ECE00C2}" srcOrd="1" destOrd="0" presId="urn:microsoft.com/office/officeart/2005/8/layout/bProcess4"/>
    <dgm:cxn modelId="{AB0C1E68-E1E0-4B87-8F5D-E9B06448BBF3}" type="presParOf" srcId="{2444D9EF-0A89-4174-B2FF-3938F5EC74BB}" destId="{662EEAF1-A2AC-4DD7-9F16-20FA30FAC64F}" srcOrd="13" destOrd="0" presId="urn:microsoft.com/office/officeart/2005/8/layout/bProcess4"/>
    <dgm:cxn modelId="{816C4E76-EF05-4B4D-A5D5-054C4222C226}" type="presParOf" srcId="{2444D9EF-0A89-4174-B2FF-3938F5EC74BB}" destId="{8BCA4FE8-650C-4B99-B24A-8BB4BDD62CCE}" srcOrd="14" destOrd="0" presId="urn:microsoft.com/office/officeart/2005/8/layout/bProcess4"/>
    <dgm:cxn modelId="{62B0F54E-736B-42A7-8DC1-FCA453079A4D}" type="presParOf" srcId="{8BCA4FE8-650C-4B99-B24A-8BB4BDD62CCE}" destId="{F1550CCB-3B3B-4F84-8577-93567607CFBD}" srcOrd="0" destOrd="0" presId="urn:microsoft.com/office/officeart/2005/8/layout/bProcess4"/>
    <dgm:cxn modelId="{124AF70E-04E9-4581-8911-62148AFAABBA}" type="presParOf" srcId="{8BCA4FE8-650C-4B99-B24A-8BB4BDD62CCE}" destId="{22ABF1D6-3207-419C-AC27-1DA10B3DC393}" srcOrd="1" destOrd="0" presId="urn:microsoft.com/office/officeart/2005/8/layout/bProcess4"/>
    <dgm:cxn modelId="{3F8D5F41-DCE4-4284-949A-23D590DE66CA}" type="presParOf" srcId="{2444D9EF-0A89-4174-B2FF-3938F5EC74BB}" destId="{414F95CA-80A7-45CD-A91A-B43E433358EF}" srcOrd="15" destOrd="0" presId="urn:microsoft.com/office/officeart/2005/8/layout/bProcess4"/>
    <dgm:cxn modelId="{6A2384FF-07DA-4C16-B9CB-BEC0B49A1DD3}" type="presParOf" srcId="{2444D9EF-0A89-4174-B2FF-3938F5EC74BB}" destId="{223D14DE-63EA-4D67-AA8D-8FB31170183F}" srcOrd="16" destOrd="0" presId="urn:microsoft.com/office/officeart/2005/8/layout/bProcess4"/>
    <dgm:cxn modelId="{207FFF44-5D4D-440B-92D2-5FE95612F565}" type="presParOf" srcId="{223D14DE-63EA-4D67-AA8D-8FB31170183F}" destId="{0F3B7FF7-6C05-4B48-BA2B-5D353F07518D}" srcOrd="0" destOrd="0" presId="urn:microsoft.com/office/officeart/2005/8/layout/bProcess4"/>
    <dgm:cxn modelId="{B7848B13-25E4-4BA7-80B3-E5D9A9E771EE}" type="presParOf" srcId="{223D14DE-63EA-4D67-AA8D-8FB31170183F}" destId="{6EF6BFAD-5C5C-4FE1-A71C-24569BC75DB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66987C-0320-4333-B538-E04CE4D98C0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9E1D7AA-09D9-42BF-ACF8-AC0D33FEBECE}">
      <dgm:prSet phldrT="[Текст]"/>
      <dgm:spPr>
        <a:xfrm rot="10800000">
          <a:off x="1694544" y="1950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 Участок 63:26:1904007:138, площадью 10 000 кв. м, 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производственных предприятий</a:t>
          </a:r>
        </a:p>
      </dgm:t>
    </dgm:pt>
    <dgm:pt modelId="{29D286EA-7CE0-475C-908C-44C868E68611}" type="parTrans" cxnId="{415E0016-B06A-4E7F-977B-B94368AF6313}">
      <dgm:prSet/>
      <dgm:spPr/>
      <dgm:t>
        <a:bodyPr/>
        <a:lstStyle/>
        <a:p>
          <a:endParaRPr lang="ru-RU"/>
        </a:p>
      </dgm:t>
    </dgm:pt>
    <dgm:pt modelId="{BD9274E8-B6B0-4C92-98FB-2D4EB7C29E70}" type="sibTrans" cxnId="{415E0016-B06A-4E7F-977B-B94368AF6313}">
      <dgm:prSet/>
      <dgm:spPr/>
      <dgm:t>
        <a:bodyPr/>
        <a:lstStyle/>
        <a:p>
          <a:endParaRPr lang="ru-RU"/>
        </a:p>
      </dgm:t>
    </dgm:pt>
    <dgm:pt modelId="{9213BE7F-E90E-43BC-96D9-83D2478A1002}">
      <dgm:prSet phldrT="[Текст]"/>
      <dgm:spPr>
        <a:xfrm rot="10800000">
          <a:off x="1694544" y="589520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 Участок 63:26:1904007:374, площадью 44 916 кв. м, 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объектов придорожного сервиса</a:t>
          </a:r>
        </a:p>
      </dgm:t>
    </dgm:pt>
    <dgm:pt modelId="{5C125229-06FD-4599-8384-5DA0E1FCC767}" type="parTrans" cxnId="{B9859305-9685-42F4-B405-DAE46F1F3EBC}">
      <dgm:prSet/>
      <dgm:spPr/>
      <dgm:t>
        <a:bodyPr/>
        <a:lstStyle/>
        <a:p>
          <a:endParaRPr lang="ru-RU"/>
        </a:p>
      </dgm:t>
    </dgm:pt>
    <dgm:pt modelId="{C9ACE1A9-E6FB-4997-BD82-C38FE88FF7FA}" type="sibTrans" cxnId="{B9859305-9685-42F4-B405-DAE46F1F3EBC}">
      <dgm:prSet/>
      <dgm:spPr/>
      <dgm:t>
        <a:bodyPr/>
        <a:lstStyle/>
        <a:p>
          <a:endParaRPr lang="ru-RU"/>
        </a:p>
      </dgm:t>
    </dgm:pt>
    <dgm:pt modelId="{C5CCD330-5E65-4EB8-8A18-67C04310346B}">
      <dgm:prSet phldrT="[Текст]"/>
      <dgm:spPr>
        <a:xfrm rot="10800000">
          <a:off x="1694544" y="1764659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 Участок 63:26:1405001:62, площадью 20 000 кв. м,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площадки отдыха</a:t>
          </a:r>
        </a:p>
      </dgm:t>
    </dgm:pt>
    <dgm:pt modelId="{CE94C910-B5AC-4A69-BED0-2A42BFA5708D}" type="parTrans" cxnId="{5121CD32-ED11-4366-B34F-A868229556A7}">
      <dgm:prSet/>
      <dgm:spPr/>
      <dgm:t>
        <a:bodyPr/>
        <a:lstStyle/>
        <a:p>
          <a:endParaRPr lang="ru-RU"/>
        </a:p>
      </dgm:t>
    </dgm:pt>
    <dgm:pt modelId="{205395EF-34B2-4D5C-93E5-04F6BE4E9853}" type="sibTrans" cxnId="{5121CD32-ED11-4366-B34F-A868229556A7}">
      <dgm:prSet/>
      <dgm:spPr/>
      <dgm:t>
        <a:bodyPr/>
        <a:lstStyle/>
        <a:p>
          <a:endParaRPr lang="ru-RU"/>
        </a:p>
      </dgm:t>
    </dgm:pt>
    <dgm:pt modelId="{5E9DBE4C-B4A2-4EF0-B2D0-31DC118803A3}">
      <dgm:prSet phldrT="[Текст]"/>
      <dgm:spPr>
        <a:xfrm rot="10800000">
          <a:off x="1694544" y="1177089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 Участок 63:26:1904007:142, площадью 20 000 кв. м, предназначенный для объектов придорожного сервиса, обслуживания автотранспорта, объектов гаражного назначения</a:t>
          </a:r>
        </a:p>
      </dgm:t>
    </dgm:pt>
    <dgm:pt modelId="{DCE7173D-4ED4-4292-A4FD-173301F62C4E}" type="parTrans" cxnId="{87F0A2AB-58EE-4389-8B78-47A760FAC369}">
      <dgm:prSet/>
      <dgm:spPr/>
      <dgm:t>
        <a:bodyPr/>
        <a:lstStyle/>
        <a:p>
          <a:endParaRPr lang="ru-RU"/>
        </a:p>
      </dgm:t>
    </dgm:pt>
    <dgm:pt modelId="{B77E205B-317B-4D7F-B412-31F715DC17D6}" type="sibTrans" cxnId="{87F0A2AB-58EE-4389-8B78-47A760FAC369}">
      <dgm:prSet/>
      <dgm:spPr/>
      <dgm:t>
        <a:bodyPr/>
        <a:lstStyle/>
        <a:p>
          <a:endParaRPr lang="ru-RU"/>
        </a:p>
      </dgm:t>
    </dgm:pt>
    <dgm:pt modelId="{D0EE071C-C8F7-48EE-AE37-70582D0F865D}">
      <dgm:prSet phldrT="[Текст]"/>
      <dgm:spPr>
        <a:xfrm rot="10800000">
          <a:off x="1694544" y="4114938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/>
            <a:t>8 Участок в районе въезда в с. Екатериновка, зона П2, находится между федеральной трассой «Ульяновск-Димитровград- Самара» (км 395,5-км 439,8) и автодорогой на с. Екатериновка</a:t>
          </a: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, площадью 18  га, предназначенный для размещения транспортно-логистических объектов</a:t>
          </a:r>
        </a:p>
      </dgm:t>
    </dgm:pt>
    <dgm:pt modelId="{16ECFE81-F468-4DCA-8F0C-AB28393AC33E}" type="parTrans" cxnId="{3444FEFE-F133-4104-8CE4-D2113DF37F23}">
      <dgm:prSet/>
      <dgm:spPr/>
      <dgm:t>
        <a:bodyPr/>
        <a:lstStyle/>
        <a:p>
          <a:endParaRPr lang="ru-RU"/>
        </a:p>
      </dgm:t>
    </dgm:pt>
    <dgm:pt modelId="{37AA59AF-EB07-4FB2-81DD-E284F78B0EE3}" type="sibTrans" cxnId="{3444FEFE-F133-4104-8CE4-D2113DF37F23}">
      <dgm:prSet/>
      <dgm:spPr/>
      <dgm:t>
        <a:bodyPr/>
        <a:lstStyle/>
        <a:p>
          <a:endParaRPr lang="ru-RU"/>
        </a:p>
      </dgm:t>
    </dgm:pt>
    <dgm:pt modelId="{7C6E2AC1-DED6-421F-BD47-5A628CF67C03}">
      <dgm:prSet phldrT="[Текст]"/>
      <dgm:spPr>
        <a:xfrm rot="10800000">
          <a:off x="1694544" y="2352229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 Участок 63:26:1905002:494 площадью 1 777 кв. м,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объектов дорожного сервиса</a:t>
          </a:r>
        </a:p>
      </dgm:t>
    </dgm:pt>
    <dgm:pt modelId="{6C8ADC5D-CD19-4446-B26F-321F91883EF9}" type="parTrans" cxnId="{C9B3B039-0119-4917-8A39-BAFF0CF1B9F5}">
      <dgm:prSet/>
      <dgm:spPr/>
      <dgm:t>
        <a:bodyPr/>
        <a:lstStyle/>
        <a:p>
          <a:endParaRPr lang="ru-RU"/>
        </a:p>
      </dgm:t>
    </dgm:pt>
    <dgm:pt modelId="{88863B8E-C635-4DC6-959B-5862818D6647}" type="sibTrans" cxnId="{C9B3B039-0119-4917-8A39-BAFF0CF1B9F5}">
      <dgm:prSet/>
      <dgm:spPr/>
      <dgm:t>
        <a:bodyPr/>
        <a:lstStyle/>
        <a:p>
          <a:endParaRPr lang="ru-RU"/>
        </a:p>
      </dgm:t>
    </dgm:pt>
    <dgm:pt modelId="{D3045367-9697-42A3-8709-6684BF6423AC}">
      <dgm:prSet phldrT="[Текст]"/>
      <dgm:spPr>
        <a:xfrm rot="10800000">
          <a:off x="1694544" y="2939798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6 Участок 63:26:1902016:306 площадью 4 500 кв. м,</a:t>
          </a:r>
          <a:b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размещения стоянки машин</a:t>
          </a:r>
        </a:p>
      </dgm:t>
    </dgm:pt>
    <dgm:pt modelId="{39A3181E-A43D-41E4-A320-624FC8E3C4A8}" type="parTrans" cxnId="{2BBEF8CB-69E6-485B-BDDD-9CF415712449}">
      <dgm:prSet/>
      <dgm:spPr/>
      <dgm:t>
        <a:bodyPr/>
        <a:lstStyle/>
        <a:p>
          <a:endParaRPr lang="ru-RU"/>
        </a:p>
      </dgm:t>
    </dgm:pt>
    <dgm:pt modelId="{B67D18EF-2192-41BB-9330-C76239DAC307}" type="sibTrans" cxnId="{2BBEF8CB-69E6-485B-BDDD-9CF415712449}">
      <dgm:prSet/>
      <dgm:spPr/>
      <dgm:t>
        <a:bodyPr/>
        <a:lstStyle/>
        <a:p>
          <a:endParaRPr lang="ru-RU"/>
        </a:p>
      </dgm:t>
    </dgm:pt>
    <dgm:pt modelId="{1214C1EC-6F8D-448A-8A43-546118DFDF5E}">
      <dgm:prSet phldrT="[Текст]"/>
      <dgm:spPr>
        <a:xfrm rot="10800000">
          <a:off x="1694544" y="3527368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7 Участок, вблизи п. Светлое Поле, Промышленная зона, 30. Зона П1 63:26:1305011 Западная часть, рядом находится ЗУ 63:26:1302011:806, площадью 1,5 га, предназначенный для размещения производственно-складских помещений</a:t>
          </a:r>
        </a:p>
      </dgm:t>
    </dgm:pt>
    <dgm:pt modelId="{1F369C81-0A47-4BCC-8124-EED5DD827BA0}" type="parTrans" cxnId="{2CC0A7BE-D54F-442C-913D-A205006DAD25}">
      <dgm:prSet/>
      <dgm:spPr/>
      <dgm:t>
        <a:bodyPr/>
        <a:lstStyle/>
        <a:p>
          <a:endParaRPr lang="ru-RU"/>
        </a:p>
      </dgm:t>
    </dgm:pt>
    <dgm:pt modelId="{BE32FE99-224A-4D7B-993E-E0836DDF400E}" type="sibTrans" cxnId="{2CC0A7BE-D54F-442C-913D-A205006DAD25}">
      <dgm:prSet/>
      <dgm:spPr/>
      <dgm:t>
        <a:bodyPr/>
        <a:lstStyle/>
        <a:p>
          <a:endParaRPr lang="ru-RU"/>
        </a:p>
      </dgm:t>
    </dgm:pt>
    <dgm:pt modelId="{36866D79-0AC8-4FF3-8BF8-6AF41858B43F}" type="pres">
      <dgm:prSet presAssocID="{4166987C-0320-4333-B538-E04CE4D98C07}" presName="linearFlow" presStyleCnt="0">
        <dgm:presLayoutVars>
          <dgm:dir/>
          <dgm:resizeHandles val="exact"/>
        </dgm:presLayoutVars>
      </dgm:prSet>
      <dgm:spPr/>
    </dgm:pt>
    <dgm:pt modelId="{09902D71-C73D-46FE-82AE-4F3DC8A6D6FA}" type="pres">
      <dgm:prSet presAssocID="{59E1D7AA-09D9-42BF-ACF8-AC0D33FEBECE}" presName="composite" presStyleCnt="0"/>
      <dgm:spPr/>
    </dgm:pt>
    <dgm:pt modelId="{16C8A8B2-4AF8-4295-A86A-2DEC62BA4D64}" type="pres">
      <dgm:prSet presAssocID="{59E1D7AA-09D9-42BF-ACF8-AC0D33FEBECE}" presName="imgShp" presStyleLbl="fgImgPlace1" presStyleIdx="0" presStyleCnt="8"/>
      <dgm:spPr>
        <a:xfrm>
          <a:off x="1468296" y="1950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</dgm:pt>
    <dgm:pt modelId="{0C1B57EA-D4AE-4D04-8E76-E91CA7A726F1}" type="pres">
      <dgm:prSet presAssocID="{59E1D7AA-09D9-42BF-ACF8-AC0D33FEBECE}" presName="txShp" presStyleLbl="node1" presStyleIdx="0" presStyleCnt="8">
        <dgm:presLayoutVars>
          <dgm:bulletEnabled val="1"/>
        </dgm:presLayoutVars>
      </dgm:prSet>
      <dgm:spPr>
        <a:xfrm rot="10800000">
          <a:off x="1637982" y="1693"/>
          <a:ext cx="5405120" cy="1106169"/>
        </a:xfrm>
        <a:prstGeom prst="homePlate">
          <a:avLst/>
        </a:prstGeom>
      </dgm:spPr>
    </dgm:pt>
    <dgm:pt modelId="{686E659D-4E00-4532-986C-BEE6CD755AE2}" type="pres">
      <dgm:prSet presAssocID="{BD9274E8-B6B0-4C92-98FB-2D4EB7C29E70}" presName="spacing" presStyleCnt="0"/>
      <dgm:spPr/>
    </dgm:pt>
    <dgm:pt modelId="{5ED8E993-DA69-4CCC-994E-65066969E081}" type="pres">
      <dgm:prSet presAssocID="{9213BE7F-E90E-43BC-96D9-83D2478A1002}" presName="composite" presStyleCnt="0"/>
      <dgm:spPr/>
    </dgm:pt>
    <dgm:pt modelId="{951F713E-013A-41C9-882F-65BA90E56DFF}" type="pres">
      <dgm:prSet presAssocID="{9213BE7F-E90E-43BC-96D9-83D2478A1002}" presName="imgShp" presStyleLbl="fgImgPlace1" presStyleIdx="1" presStyleCnt="8"/>
      <dgm:spPr>
        <a:xfrm>
          <a:off x="1468296" y="589520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</dgm:pt>
    <dgm:pt modelId="{6DC7036E-8E7E-41AC-9F3E-FACCF2FA196D}" type="pres">
      <dgm:prSet presAssocID="{9213BE7F-E90E-43BC-96D9-83D2478A1002}" presName="txShp" presStyleLbl="node1" presStyleIdx="1" presStyleCnt="8">
        <dgm:presLayoutVars>
          <dgm:bulletEnabled val="1"/>
        </dgm:presLayoutVars>
      </dgm:prSet>
      <dgm:spPr>
        <a:xfrm rot="10800000">
          <a:off x="1637982" y="1438063"/>
          <a:ext cx="5405120" cy="1106169"/>
        </a:xfrm>
        <a:prstGeom prst="homePlate">
          <a:avLst/>
        </a:prstGeom>
      </dgm:spPr>
    </dgm:pt>
    <dgm:pt modelId="{AF09E7C7-1BE7-4BC1-95D5-FC2EBBBE3129}" type="pres">
      <dgm:prSet presAssocID="{C9ACE1A9-E6FB-4997-BD82-C38FE88FF7FA}" presName="spacing" presStyleCnt="0"/>
      <dgm:spPr/>
    </dgm:pt>
    <dgm:pt modelId="{836C6355-D2D3-4741-994A-8AA146A76295}" type="pres">
      <dgm:prSet presAssocID="{5E9DBE4C-B4A2-4EF0-B2D0-31DC118803A3}" presName="composite" presStyleCnt="0"/>
      <dgm:spPr/>
    </dgm:pt>
    <dgm:pt modelId="{AEB5EA02-3BFA-4ACA-BB68-7416982F80D6}" type="pres">
      <dgm:prSet presAssocID="{5E9DBE4C-B4A2-4EF0-B2D0-31DC118803A3}" presName="imgShp" presStyleLbl="fgImgPlace1" presStyleIdx="2" presStyleCnt="8"/>
      <dgm:spPr>
        <a:xfrm>
          <a:off x="1468296" y="1177089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</dgm:pt>
    <dgm:pt modelId="{4E2A4E6B-82C1-4ECC-B980-341EC6BF1B6A}" type="pres">
      <dgm:prSet presAssocID="{5E9DBE4C-B4A2-4EF0-B2D0-31DC118803A3}" presName="txShp" presStyleLbl="node1" presStyleIdx="2" presStyleCnt="8">
        <dgm:presLayoutVars>
          <dgm:bulletEnabled val="1"/>
        </dgm:presLayoutVars>
      </dgm:prSet>
      <dgm:spPr>
        <a:xfrm rot="10800000">
          <a:off x="1637982" y="2874433"/>
          <a:ext cx="5405120" cy="1106169"/>
        </a:xfrm>
        <a:prstGeom prst="homePlate">
          <a:avLst/>
        </a:prstGeom>
      </dgm:spPr>
    </dgm:pt>
    <dgm:pt modelId="{C7799DDB-F273-4411-A92F-D92D52F6ED8C}" type="pres">
      <dgm:prSet presAssocID="{B77E205B-317B-4D7F-B412-31F715DC17D6}" presName="spacing" presStyleCnt="0"/>
      <dgm:spPr/>
    </dgm:pt>
    <dgm:pt modelId="{4EC58289-B87F-4A10-9A3A-AF2F32C535B0}" type="pres">
      <dgm:prSet presAssocID="{C5CCD330-5E65-4EB8-8A18-67C04310346B}" presName="composite" presStyleCnt="0"/>
      <dgm:spPr/>
    </dgm:pt>
    <dgm:pt modelId="{4CAEC388-66F4-4DC6-8621-6B64AC7AD030}" type="pres">
      <dgm:prSet presAssocID="{C5CCD330-5E65-4EB8-8A18-67C04310346B}" presName="imgShp" presStyleLbl="fgImgPlace1" presStyleIdx="3" presStyleCnt="8"/>
      <dgm:spPr>
        <a:xfrm>
          <a:off x="1468296" y="1764659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</dgm:pt>
    <dgm:pt modelId="{6642DF7C-C435-4C55-BD26-EC50729CD0C2}" type="pres">
      <dgm:prSet presAssocID="{C5CCD330-5E65-4EB8-8A18-67C04310346B}" presName="txShp" presStyleLbl="node1" presStyleIdx="3" presStyleCnt="8">
        <dgm:presLayoutVars>
          <dgm:bulletEnabled val="1"/>
        </dgm:presLayoutVars>
      </dgm:prSet>
      <dgm:spPr>
        <a:xfrm rot="10800000">
          <a:off x="1637982" y="4310803"/>
          <a:ext cx="5405120" cy="1106169"/>
        </a:xfrm>
        <a:prstGeom prst="homePlate">
          <a:avLst/>
        </a:prstGeom>
      </dgm:spPr>
    </dgm:pt>
    <dgm:pt modelId="{3AE96611-DEC1-401D-BACA-F6CFA31EDC75}" type="pres">
      <dgm:prSet presAssocID="{205395EF-34B2-4D5C-93E5-04F6BE4E9853}" presName="spacing" presStyleCnt="0"/>
      <dgm:spPr/>
    </dgm:pt>
    <dgm:pt modelId="{9728F5DA-2AAF-42A4-A260-338BDE5DAB6C}" type="pres">
      <dgm:prSet presAssocID="{7C6E2AC1-DED6-421F-BD47-5A628CF67C03}" presName="composite" presStyleCnt="0"/>
      <dgm:spPr/>
    </dgm:pt>
    <dgm:pt modelId="{996C5F88-1B4A-40C0-B70B-F662DE3C67AB}" type="pres">
      <dgm:prSet presAssocID="{7C6E2AC1-DED6-421F-BD47-5A628CF67C03}" presName="imgShp" presStyleLbl="fgImgPlace1" presStyleIdx="4" presStyleCnt="8"/>
      <dgm:spPr>
        <a:xfrm>
          <a:off x="1468296" y="2352229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gm:spPr>
    </dgm:pt>
    <dgm:pt modelId="{5F0C3FA9-1647-4C38-BD25-771716C9228C}" type="pres">
      <dgm:prSet presAssocID="{7C6E2AC1-DED6-421F-BD47-5A628CF67C03}" presName="txShp" presStyleLbl="node1" presStyleIdx="4" presStyleCnt="8">
        <dgm:presLayoutVars>
          <dgm:bulletEnabled val="1"/>
        </dgm:presLayoutVars>
      </dgm:prSet>
      <dgm:spPr/>
    </dgm:pt>
    <dgm:pt modelId="{9BFED31A-8E35-4059-B70D-C121F7DBBAD3}" type="pres">
      <dgm:prSet presAssocID="{88863B8E-C635-4DC6-959B-5862818D6647}" presName="spacing" presStyleCnt="0"/>
      <dgm:spPr/>
    </dgm:pt>
    <dgm:pt modelId="{7D3C87F0-1892-4804-9DEB-DF9B5DFAD8C2}" type="pres">
      <dgm:prSet presAssocID="{D3045367-9697-42A3-8709-6684BF6423AC}" presName="composite" presStyleCnt="0"/>
      <dgm:spPr/>
    </dgm:pt>
    <dgm:pt modelId="{DC332C67-8806-4D2B-800F-7E8AB6111BA6}" type="pres">
      <dgm:prSet presAssocID="{D3045367-9697-42A3-8709-6684BF6423AC}" presName="imgShp" presStyleLbl="fgImgPlace1" presStyleIdx="5" presStyleCnt="8"/>
      <dgm:spPr>
        <a:xfrm>
          <a:off x="1468296" y="2939798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gm:spPr>
    </dgm:pt>
    <dgm:pt modelId="{3D5C4442-2E47-44F7-BA6F-95A8317D854D}" type="pres">
      <dgm:prSet presAssocID="{D3045367-9697-42A3-8709-6684BF6423AC}" presName="txShp" presStyleLbl="node1" presStyleIdx="5" presStyleCnt="8">
        <dgm:presLayoutVars>
          <dgm:bulletEnabled val="1"/>
        </dgm:presLayoutVars>
      </dgm:prSet>
      <dgm:spPr/>
    </dgm:pt>
    <dgm:pt modelId="{03FCD204-0606-40B4-B266-1736C110E101}" type="pres">
      <dgm:prSet presAssocID="{B67D18EF-2192-41BB-9330-C76239DAC307}" presName="spacing" presStyleCnt="0"/>
      <dgm:spPr/>
    </dgm:pt>
    <dgm:pt modelId="{4705DBAE-6ACF-4C13-9E26-AD5F2D333684}" type="pres">
      <dgm:prSet presAssocID="{1214C1EC-6F8D-448A-8A43-546118DFDF5E}" presName="composite" presStyleCnt="0"/>
      <dgm:spPr/>
    </dgm:pt>
    <dgm:pt modelId="{A1403482-A30D-432C-A2CA-3C41F59BFAD5}" type="pres">
      <dgm:prSet presAssocID="{1214C1EC-6F8D-448A-8A43-546118DFDF5E}" presName="imgShp" presStyleLbl="fgImgPlace1" presStyleIdx="6" presStyleCnt="8"/>
      <dgm:spPr>
        <a:xfrm>
          <a:off x="1468296" y="3527368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gm:spPr>
    </dgm:pt>
    <dgm:pt modelId="{9FC3FD87-8E46-407A-946A-ED02FC76116E}" type="pres">
      <dgm:prSet presAssocID="{1214C1EC-6F8D-448A-8A43-546118DFDF5E}" presName="txShp" presStyleLbl="node1" presStyleIdx="6" presStyleCnt="8">
        <dgm:presLayoutVars>
          <dgm:bulletEnabled val="1"/>
        </dgm:presLayoutVars>
      </dgm:prSet>
      <dgm:spPr/>
    </dgm:pt>
    <dgm:pt modelId="{EB83041B-AD8D-4897-94FB-94A28CF0B232}" type="pres">
      <dgm:prSet presAssocID="{BE32FE99-224A-4D7B-993E-E0836DDF400E}" presName="spacing" presStyleCnt="0"/>
      <dgm:spPr/>
    </dgm:pt>
    <dgm:pt modelId="{EBCCAE55-83DC-4C09-BDD5-14C1AAFD542A}" type="pres">
      <dgm:prSet presAssocID="{D0EE071C-C8F7-48EE-AE37-70582D0F865D}" presName="composite" presStyleCnt="0"/>
      <dgm:spPr/>
    </dgm:pt>
    <dgm:pt modelId="{0616AE8B-36B6-4205-9819-F2A8A73C9620}" type="pres">
      <dgm:prSet presAssocID="{D0EE071C-C8F7-48EE-AE37-70582D0F865D}" presName="imgShp" presStyleLbl="fgImgPlace1" presStyleIdx="7" presStyleCnt="8"/>
      <dgm:spPr>
        <a:xfrm>
          <a:off x="1468296" y="4114938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gm:spPr>
    </dgm:pt>
    <dgm:pt modelId="{B76C8C50-8069-4B62-B109-E3C058750BD3}" type="pres">
      <dgm:prSet presAssocID="{D0EE071C-C8F7-48EE-AE37-70582D0F865D}" presName="txShp" presStyleLbl="node1" presStyleIdx="7" presStyleCnt="8">
        <dgm:presLayoutVars>
          <dgm:bulletEnabled val="1"/>
        </dgm:presLayoutVars>
      </dgm:prSet>
      <dgm:spPr/>
    </dgm:pt>
  </dgm:ptLst>
  <dgm:cxnLst>
    <dgm:cxn modelId="{B63D4A01-F34A-4C13-BE67-ACF00934A4B3}" type="presOf" srcId="{D3045367-9697-42A3-8709-6684BF6423AC}" destId="{3D5C4442-2E47-44F7-BA6F-95A8317D854D}" srcOrd="0" destOrd="0" presId="urn:microsoft.com/office/officeart/2005/8/layout/vList3"/>
    <dgm:cxn modelId="{B9859305-9685-42F4-B405-DAE46F1F3EBC}" srcId="{4166987C-0320-4333-B538-E04CE4D98C07}" destId="{9213BE7F-E90E-43BC-96D9-83D2478A1002}" srcOrd="1" destOrd="0" parTransId="{5C125229-06FD-4599-8384-5DA0E1FCC767}" sibTransId="{C9ACE1A9-E6FB-4997-BD82-C38FE88FF7FA}"/>
    <dgm:cxn modelId="{415E0016-B06A-4E7F-977B-B94368AF6313}" srcId="{4166987C-0320-4333-B538-E04CE4D98C07}" destId="{59E1D7AA-09D9-42BF-ACF8-AC0D33FEBECE}" srcOrd="0" destOrd="0" parTransId="{29D286EA-7CE0-475C-908C-44C868E68611}" sibTransId="{BD9274E8-B6B0-4C92-98FB-2D4EB7C29E70}"/>
    <dgm:cxn modelId="{E9D60124-C209-4551-8B47-BCDA9CA8DB2C}" type="presOf" srcId="{4166987C-0320-4333-B538-E04CE4D98C07}" destId="{36866D79-0AC8-4FF3-8BF8-6AF41858B43F}" srcOrd="0" destOrd="0" presId="urn:microsoft.com/office/officeart/2005/8/layout/vList3"/>
    <dgm:cxn modelId="{5121CD32-ED11-4366-B34F-A868229556A7}" srcId="{4166987C-0320-4333-B538-E04CE4D98C07}" destId="{C5CCD330-5E65-4EB8-8A18-67C04310346B}" srcOrd="3" destOrd="0" parTransId="{CE94C910-B5AC-4A69-BED0-2A42BFA5708D}" sibTransId="{205395EF-34B2-4D5C-93E5-04F6BE4E9853}"/>
    <dgm:cxn modelId="{C9B3B039-0119-4917-8A39-BAFF0CF1B9F5}" srcId="{4166987C-0320-4333-B538-E04CE4D98C07}" destId="{7C6E2AC1-DED6-421F-BD47-5A628CF67C03}" srcOrd="4" destOrd="0" parTransId="{6C8ADC5D-CD19-4446-B26F-321F91883EF9}" sibTransId="{88863B8E-C635-4DC6-959B-5862818D6647}"/>
    <dgm:cxn modelId="{ECDB1343-D5BF-4F28-BB1B-C7E9DD1F6EC5}" type="presOf" srcId="{9213BE7F-E90E-43BC-96D9-83D2478A1002}" destId="{6DC7036E-8E7E-41AC-9F3E-FACCF2FA196D}" srcOrd="0" destOrd="0" presId="urn:microsoft.com/office/officeart/2005/8/layout/vList3"/>
    <dgm:cxn modelId="{BEF4DB76-2D02-40F6-B8A4-7C3A625AA00D}" type="presOf" srcId="{D0EE071C-C8F7-48EE-AE37-70582D0F865D}" destId="{B76C8C50-8069-4B62-B109-E3C058750BD3}" srcOrd="0" destOrd="0" presId="urn:microsoft.com/office/officeart/2005/8/layout/vList3"/>
    <dgm:cxn modelId="{17BE9857-5F06-4CB6-9616-925CBFC13156}" type="presOf" srcId="{5E9DBE4C-B4A2-4EF0-B2D0-31DC118803A3}" destId="{4E2A4E6B-82C1-4ECC-B980-341EC6BF1B6A}" srcOrd="0" destOrd="0" presId="urn:microsoft.com/office/officeart/2005/8/layout/vList3"/>
    <dgm:cxn modelId="{F33F189A-4BC5-40F2-8646-09CE0D708C9A}" type="presOf" srcId="{C5CCD330-5E65-4EB8-8A18-67C04310346B}" destId="{6642DF7C-C435-4C55-BD26-EC50729CD0C2}" srcOrd="0" destOrd="0" presId="urn:microsoft.com/office/officeart/2005/8/layout/vList3"/>
    <dgm:cxn modelId="{866C719C-970A-4FA0-BCA9-7740065D037F}" type="presOf" srcId="{59E1D7AA-09D9-42BF-ACF8-AC0D33FEBECE}" destId="{0C1B57EA-D4AE-4D04-8E76-E91CA7A726F1}" srcOrd="0" destOrd="0" presId="urn:microsoft.com/office/officeart/2005/8/layout/vList3"/>
    <dgm:cxn modelId="{87F0A2AB-58EE-4389-8B78-47A760FAC369}" srcId="{4166987C-0320-4333-B538-E04CE4D98C07}" destId="{5E9DBE4C-B4A2-4EF0-B2D0-31DC118803A3}" srcOrd="2" destOrd="0" parTransId="{DCE7173D-4ED4-4292-A4FD-173301F62C4E}" sibTransId="{B77E205B-317B-4D7F-B412-31F715DC17D6}"/>
    <dgm:cxn modelId="{2CC0A7BE-D54F-442C-913D-A205006DAD25}" srcId="{4166987C-0320-4333-B538-E04CE4D98C07}" destId="{1214C1EC-6F8D-448A-8A43-546118DFDF5E}" srcOrd="6" destOrd="0" parTransId="{1F369C81-0A47-4BCC-8124-EED5DD827BA0}" sibTransId="{BE32FE99-224A-4D7B-993E-E0836DDF400E}"/>
    <dgm:cxn modelId="{2BBEF8CB-69E6-485B-BDDD-9CF415712449}" srcId="{4166987C-0320-4333-B538-E04CE4D98C07}" destId="{D3045367-9697-42A3-8709-6684BF6423AC}" srcOrd="5" destOrd="0" parTransId="{39A3181E-A43D-41E4-A320-624FC8E3C4A8}" sibTransId="{B67D18EF-2192-41BB-9330-C76239DAC307}"/>
    <dgm:cxn modelId="{68652BD0-3CC3-4313-9C8C-5AAB36358C83}" type="presOf" srcId="{1214C1EC-6F8D-448A-8A43-546118DFDF5E}" destId="{9FC3FD87-8E46-407A-946A-ED02FC76116E}" srcOrd="0" destOrd="0" presId="urn:microsoft.com/office/officeart/2005/8/layout/vList3"/>
    <dgm:cxn modelId="{018765ED-C03C-4E5D-A075-62956B8E249B}" type="presOf" srcId="{7C6E2AC1-DED6-421F-BD47-5A628CF67C03}" destId="{5F0C3FA9-1647-4C38-BD25-771716C9228C}" srcOrd="0" destOrd="0" presId="urn:microsoft.com/office/officeart/2005/8/layout/vList3"/>
    <dgm:cxn modelId="{3444FEFE-F133-4104-8CE4-D2113DF37F23}" srcId="{4166987C-0320-4333-B538-E04CE4D98C07}" destId="{D0EE071C-C8F7-48EE-AE37-70582D0F865D}" srcOrd="7" destOrd="0" parTransId="{16ECFE81-F468-4DCA-8F0C-AB28393AC33E}" sibTransId="{37AA59AF-EB07-4FB2-81DD-E284F78B0EE3}"/>
    <dgm:cxn modelId="{CF054098-D464-4074-81C2-69AE563A0C00}" type="presParOf" srcId="{36866D79-0AC8-4FF3-8BF8-6AF41858B43F}" destId="{09902D71-C73D-46FE-82AE-4F3DC8A6D6FA}" srcOrd="0" destOrd="0" presId="urn:microsoft.com/office/officeart/2005/8/layout/vList3"/>
    <dgm:cxn modelId="{3B123610-D2B2-4126-98E9-5A15C23F9194}" type="presParOf" srcId="{09902D71-C73D-46FE-82AE-4F3DC8A6D6FA}" destId="{16C8A8B2-4AF8-4295-A86A-2DEC62BA4D64}" srcOrd="0" destOrd="0" presId="urn:microsoft.com/office/officeart/2005/8/layout/vList3"/>
    <dgm:cxn modelId="{1BD568D0-940D-47FE-8114-55DB54E0D1DF}" type="presParOf" srcId="{09902D71-C73D-46FE-82AE-4F3DC8A6D6FA}" destId="{0C1B57EA-D4AE-4D04-8E76-E91CA7A726F1}" srcOrd="1" destOrd="0" presId="urn:microsoft.com/office/officeart/2005/8/layout/vList3"/>
    <dgm:cxn modelId="{1B58C2D5-2AE0-47D8-8CDD-6E6A1CE91F05}" type="presParOf" srcId="{36866D79-0AC8-4FF3-8BF8-6AF41858B43F}" destId="{686E659D-4E00-4532-986C-BEE6CD755AE2}" srcOrd="1" destOrd="0" presId="urn:microsoft.com/office/officeart/2005/8/layout/vList3"/>
    <dgm:cxn modelId="{DF76C1FF-9483-457A-B614-5AD06B3902CA}" type="presParOf" srcId="{36866D79-0AC8-4FF3-8BF8-6AF41858B43F}" destId="{5ED8E993-DA69-4CCC-994E-65066969E081}" srcOrd="2" destOrd="0" presId="urn:microsoft.com/office/officeart/2005/8/layout/vList3"/>
    <dgm:cxn modelId="{65714985-EC71-40F0-B505-DB1811C9B717}" type="presParOf" srcId="{5ED8E993-DA69-4CCC-994E-65066969E081}" destId="{951F713E-013A-41C9-882F-65BA90E56DFF}" srcOrd="0" destOrd="0" presId="urn:microsoft.com/office/officeart/2005/8/layout/vList3"/>
    <dgm:cxn modelId="{96BBB920-5E3D-46F4-B1F3-B531D3611E96}" type="presParOf" srcId="{5ED8E993-DA69-4CCC-994E-65066969E081}" destId="{6DC7036E-8E7E-41AC-9F3E-FACCF2FA196D}" srcOrd="1" destOrd="0" presId="urn:microsoft.com/office/officeart/2005/8/layout/vList3"/>
    <dgm:cxn modelId="{D83B991F-14B9-4DF4-AF63-3A86739C9DFF}" type="presParOf" srcId="{36866D79-0AC8-4FF3-8BF8-6AF41858B43F}" destId="{AF09E7C7-1BE7-4BC1-95D5-FC2EBBBE3129}" srcOrd="3" destOrd="0" presId="urn:microsoft.com/office/officeart/2005/8/layout/vList3"/>
    <dgm:cxn modelId="{173F0994-8BE2-4BA9-BF1E-ECB908453BDD}" type="presParOf" srcId="{36866D79-0AC8-4FF3-8BF8-6AF41858B43F}" destId="{836C6355-D2D3-4741-994A-8AA146A76295}" srcOrd="4" destOrd="0" presId="urn:microsoft.com/office/officeart/2005/8/layout/vList3"/>
    <dgm:cxn modelId="{47FC6553-80BF-41A0-98F4-09AA3F3F89EC}" type="presParOf" srcId="{836C6355-D2D3-4741-994A-8AA146A76295}" destId="{AEB5EA02-3BFA-4ACA-BB68-7416982F80D6}" srcOrd="0" destOrd="0" presId="urn:microsoft.com/office/officeart/2005/8/layout/vList3"/>
    <dgm:cxn modelId="{073E6D91-4354-49B8-A4BC-6D68B70A71C1}" type="presParOf" srcId="{836C6355-D2D3-4741-994A-8AA146A76295}" destId="{4E2A4E6B-82C1-4ECC-B980-341EC6BF1B6A}" srcOrd="1" destOrd="0" presId="urn:microsoft.com/office/officeart/2005/8/layout/vList3"/>
    <dgm:cxn modelId="{4169CED3-DD35-4613-B69E-8A714110CF3D}" type="presParOf" srcId="{36866D79-0AC8-4FF3-8BF8-6AF41858B43F}" destId="{C7799DDB-F273-4411-A92F-D92D52F6ED8C}" srcOrd="5" destOrd="0" presId="urn:microsoft.com/office/officeart/2005/8/layout/vList3"/>
    <dgm:cxn modelId="{741C8637-3759-4EDD-A243-B6616AFDDD5B}" type="presParOf" srcId="{36866D79-0AC8-4FF3-8BF8-6AF41858B43F}" destId="{4EC58289-B87F-4A10-9A3A-AF2F32C535B0}" srcOrd="6" destOrd="0" presId="urn:microsoft.com/office/officeart/2005/8/layout/vList3"/>
    <dgm:cxn modelId="{12F78F92-D27D-4812-9CD2-FCBCDB18CE73}" type="presParOf" srcId="{4EC58289-B87F-4A10-9A3A-AF2F32C535B0}" destId="{4CAEC388-66F4-4DC6-8621-6B64AC7AD030}" srcOrd="0" destOrd="0" presId="urn:microsoft.com/office/officeart/2005/8/layout/vList3"/>
    <dgm:cxn modelId="{01C895C6-7A39-495E-B88B-9989B90C1D86}" type="presParOf" srcId="{4EC58289-B87F-4A10-9A3A-AF2F32C535B0}" destId="{6642DF7C-C435-4C55-BD26-EC50729CD0C2}" srcOrd="1" destOrd="0" presId="urn:microsoft.com/office/officeart/2005/8/layout/vList3"/>
    <dgm:cxn modelId="{A35B0679-0424-4939-9FAB-94EF177D0ADE}" type="presParOf" srcId="{36866D79-0AC8-4FF3-8BF8-6AF41858B43F}" destId="{3AE96611-DEC1-401D-BACA-F6CFA31EDC75}" srcOrd="7" destOrd="0" presId="urn:microsoft.com/office/officeart/2005/8/layout/vList3"/>
    <dgm:cxn modelId="{0130FDE8-F31A-4CD1-A2FC-F244FEAB0C06}" type="presParOf" srcId="{36866D79-0AC8-4FF3-8BF8-6AF41858B43F}" destId="{9728F5DA-2AAF-42A4-A260-338BDE5DAB6C}" srcOrd="8" destOrd="0" presId="urn:microsoft.com/office/officeart/2005/8/layout/vList3"/>
    <dgm:cxn modelId="{38E1620E-1AE5-478F-9756-18097D607C25}" type="presParOf" srcId="{9728F5DA-2AAF-42A4-A260-338BDE5DAB6C}" destId="{996C5F88-1B4A-40C0-B70B-F662DE3C67AB}" srcOrd="0" destOrd="0" presId="urn:microsoft.com/office/officeart/2005/8/layout/vList3"/>
    <dgm:cxn modelId="{6BE67F66-7369-46C1-B1C9-0841597147CE}" type="presParOf" srcId="{9728F5DA-2AAF-42A4-A260-338BDE5DAB6C}" destId="{5F0C3FA9-1647-4C38-BD25-771716C9228C}" srcOrd="1" destOrd="0" presId="urn:microsoft.com/office/officeart/2005/8/layout/vList3"/>
    <dgm:cxn modelId="{856E562B-8E00-4F03-BDEA-2DEAA07FEFB7}" type="presParOf" srcId="{36866D79-0AC8-4FF3-8BF8-6AF41858B43F}" destId="{9BFED31A-8E35-4059-B70D-C121F7DBBAD3}" srcOrd="9" destOrd="0" presId="urn:microsoft.com/office/officeart/2005/8/layout/vList3"/>
    <dgm:cxn modelId="{35483CF3-BB27-4D52-87C0-AE2C29E2A99B}" type="presParOf" srcId="{36866D79-0AC8-4FF3-8BF8-6AF41858B43F}" destId="{7D3C87F0-1892-4804-9DEB-DF9B5DFAD8C2}" srcOrd="10" destOrd="0" presId="urn:microsoft.com/office/officeart/2005/8/layout/vList3"/>
    <dgm:cxn modelId="{3399927D-2F03-43CA-A388-9CC913CF9354}" type="presParOf" srcId="{7D3C87F0-1892-4804-9DEB-DF9B5DFAD8C2}" destId="{DC332C67-8806-4D2B-800F-7E8AB6111BA6}" srcOrd="0" destOrd="0" presId="urn:microsoft.com/office/officeart/2005/8/layout/vList3"/>
    <dgm:cxn modelId="{7474B101-B665-4D98-8F77-1AD04E93914D}" type="presParOf" srcId="{7D3C87F0-1892-4804-9DEB-DF9B5DFAD8C2}" destId="{3D5C4442-2E47-44F7-BA6F-95A8317D854D}" srcOrd="1" destOrd="0" presId="urn:microsoft.com/office/officeart/2005/8/layout/vList3"/>
    <dgm:cxn modelId="{E64726AD-7931-44A7-B124-90151E3E5299}" type="presParOf" srcId="{36866D79-0AC8-4FF3-8BF8-6AF41858B43F}" destId="{03FCD204-0606-40B4-B266-1736C110E101}" srcOrd="11" destOrd="0" presId="urn:microsoft.com/office/officeart/2005/8/layout/vList3"/>
    <dgm:cxn modelId="{FAFF44EC-C4BE-4644-B124-D63E5AC68466}" type="presParOf" srcId="{36866D79-0AC8-4FF3-8BF8-6AF41858B43F}" destId="{4705DBAE-6ACF-4C13-9E26-AD5F2D333684}" srcOrd="12" destOrd="0" presId="urn:microsoft.com/office/officeart/2005/8/layout/vList3"/>
    <dgm:cxn modelId="{BE16DF9C-D22F-4992-AE35-9F22CEDA2451}" type="presParOf" srcId="{4705DBAE-6ACF-4C13-9E26-AD5F2D333684}" destId="{A1403482-A30D-432C-A2CA-3C41F59BFAD5}" srcOrd="0" destOrd="0" presId="urn:microsoft.com/office/officeart/2005/8/layout/vList3"/>
    <dgm:cxn modelId="{3A8D040A-CB68-425E-BA52-EE4C2EBDD422}" type="presParOf" srcId="{4705DBAE-6ACF-4C13-9E26-AD5F2D333684}" destId="{9FC3FD87-8E46-407A-946A-ED02FC76116E}" srcOrd="1" destOrd="0" presId="urn:microsoft.com/office/officeart/2005/8/layout/vList3"/>
    <dgm:cxn modelId="{A401EA02-B23F-48A7-872B-4C1E73741D3D}" type="presParOf" srcId="{36866D79-0AC8-4FF3-8BF8-6AF41858B43F}" destId="{EB83041B-AD8D-4897-94FB-94A28CF0B232}" srcOrd="13" destOrd="0" presId="urn:microsoft.com/office/officeart/2005/8/layout/vList3"/>
    <dgm:cxn modelId="{D25B927C-3351-419F-BEB0-6EA747F61231}" type="presParOf" srcId="{36866D79-0AC8-4FF3-8BF8-6AF41858B43F}" destId="{EBCCAE55-83DC-4C09-BDD5-14C1AAFD542A}" srcOrd="14" destOrd="0" presId="urn:microsoft.com/office/officeart/2005/8/layout/vList3"/>
    <dgm:cxn modelId="{2C8206A9-E63D-4B45-977B-D36BF34FEC9D}" type="presParOf" srcId="{EBCCAE55-83DC-4C09-BDD5-14C1AAFD542A}" destId="{0616AE8B-36B6-4205-9819-F2A8A73C9620}" srcOrd="0" destOrd="0" presId="urn:microsoft.com/office/officeart/2005/8/layout/vList3"/>
    <dgm:cxn modelId="{01A5D938-D29F-454A-BF89-463FCCCB8B5F}" type="presParOf" srcId="{EBCCAE55-83DC-4C09-BDD5-14C1AAFD542A}" destId="{B76C8C50-8069-4B62-B109-E3C058750BD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56FEC7-AA29-40B2-9900-B48D93BA767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254160-851E-480F-9E7E-D6F8F4E1D0C3}">
      <dgm:prSet phldrT="[Текст]"/>
      <dgm:spPr>
        <a:solidFill>
          <a:schemeClr val="bg1">
            <a:lumMod val="75000"/>
            <a:alpha val="40000"/>
          </a:scheme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Здание бывшей основной общеобразовательной школы № 2</a:t>
          </a:r>
          <a:br>
            <a:rPr lang="ru-RU" b="1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u="sng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адрес места нахождения</a:t>
          </a: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:</a:t>
          </a:r>
          <a:b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dirty="0" err="1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п.г.т</a:t>
          </a: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. Новосемейкино, ул. Школьная, д. 9</a:t>
          </a:r>
          <a:b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Ориентировочная площадь участка 0,37 га</a:t>
          </a:r>
          <a:b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Здание признано аварийным, необходим снос / реконструкция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F64C1E51-3EDB-47C4-AFDD-552399C13F33}" type="parTrans" cxnId="{3ED9E60B-1643-4C81-83B6-71F95F9ED65D}">
      <dgm:prSet/>
      <dgm:spPr/>
      <dgm:t>
        <a:bodyPr/>
        <a:lstStyle/>
        <a:p>
          <a:endParaRPr lang="ru-RU"/>
        </a:p>
      </dgm:t>
    </dgm:pt>
    <dgm:pt modelId="{24E626A3-BC87-4675-B4C6-D3218EB44EF0}" type="sibTrans" cxnId="{3ED9E60B-1643-4C81-83B6-71F95F9ED65D}">
      <dgm:prSet/>
      <dgm:spPr/>
      <dgm:t>
        <a:bodyPr/>
        <a:lstStyle/>
        <a:p>
          <a:endParaRPr lang="ru-RU"/>
        </a:p>
      </dgm:t>
    </dgm:pt>
    <dgm:pt modelId="{931F9A58-DF3F-4078-9E2B-C18DCD23FB5A}">
      <dgm:prSet phldrT="[Текст]"/>
      <dgm:spPr>
        <a:solidFill>
          <a:schemeClr val="bg1">
            <a:lumMod val="75000"/>
            <a:alpha val="40000"/>
          </a:scheme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Бывший радиоцентр имени Сергея Ивановича Попова </a:t>
          </a: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(подземное техническое здание)</a:t>
          </a:r>
          <a:b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u="sng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адрес места нахождения</a:t>
          </a: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:</a:t>
          </a:r>
          <a:b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dirty="0" err="1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п.г.т</a:t>
          </a: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. Новосемейкино, Радиоцентр № 1 имени Попова</a:t>
          </a:r>
          <a:b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Состоит из двух этажей и представляет собой подземный прямоугольный бункер (длинной 60 и шириной 50 метров) площадью 6 937,2 кв. м (площадь одного подземного этажа составляет 3 468,6 кв. м), нижняя «подошва» технического здания находится  на глубине 22 метра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920C22F-5F32-41A9-B480-F035D839D600}" type="parTrans" cxnId="{D0D163F9-18F1-42AA-B301-0DDCECB57081}">
      <dgm:prSet/>
      <dgm:spPr/>
      <dgm:t>
        <a:bodyPr/>
        <a:lstStyle/>
        <a:p>
          <a:endParaRPr lang="ru-RU"/>
        </a:p>
      </dgm:t>
    </dgm:pt>
    <dgm:pt modelId="{1C24828D-A314-46F8-91F8-2238B77181B3}" type="sibTrans" cxnId="{D0D163F9-18F1-42AA-B301-0DDCECB57081}">
      <dgm:prSet/>
      <dgm:spPr/>
      <dgm:t>
        <a:bodyPr/>
        <a:lstStyle/>
        <a:p>
          <a:endParaRPr lang="ru-RU"/>
        </a:p>
      </dgm:t>
    </dgm:pt>
    <dgm:pt modelId="{39DFA21C-43A4-444C-B92F-64513AC34993}" type="pres">
      <dgm:prSet presAssocID="{1C56FEC7-AA29-40B2-9900-B48D93BA7670}" presName="Name0" presStyleCnt="0">
        <dgm:presLayoutVars>
          <dgm:dir/>
          <dgm:resizeHandles val="exact"/>
        </dgm:presLayoutVars>
      </dgm:prSet>
      <dgm:spPr/>
    </dgm:pt>
    <dgm:pt modelId="{90D1B63D-CC7E-43AD-82EC-2C0FF2546E05}" type="pres">
      <dgm:prSet presAssocID="{E5254160-851E-480F-9E7E-D6F8F4E1D0C3}" presName="composite" presStyleCnt="0"/>
      <dgm:spPr/>
    </dgm:pt>
    <dgm:pt modelId="{08D2DC1F-05EF-40BB-BF40-5E45350ED0D4}" type="pres">
      <dgm:prSet presAssocID="{E5254160-851E-480F-9E7E-D6F8F4E1D0C3}" presName="rect1" presStyleLbl="trAlignAcc1" presStyleIdx="0" presStyleCnt="2">
        <dgm:presLayoutVars>
          <dgm:bulletEnabled val="1"/>
        </dgm:presLayoutVars>
      </dgm:prSet>
      <dgm:spPr>
        <a:xfrm>
          <a:off x="755967" y="428469"/>
          <a:ext cx="6903719" cy="2157412"/>
        </a:xfrm>
        <a:prstGeom prst="rect">
          <a:avLst/>
        </a:prstGeom>
      </dgm:spPr>
    </dgm:pt>
    <dgm:pt modelId="{8DC76575-A8F3-483F-A8FC-A3C29E6D3C5B}" type="pres">
      <dgm:prSet presAssocID="{E5254160-851E-480F-9E7E-D6F8F4E1D0C3}" presName="rect2" presStyleLbl="fgImgPlace1" presStyleIdx="0" presStyleCnt="2"/>
      <dgm:spPr>
        <a:xfrm>
          <a:off x="468312" y="116842"/>
          <a:ext cx="1510188" cy="226528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0023500-1348-48BC-B369-9A21007DA38F}" type="pres">
      <dgm:prSet presAssocID="{24E626A3-BC87-4675-B4C6-D3218EB44EF0}" presName="sibTrans" presStyleCnt="0"/>
      <dgm:spPr/>
    </dgm:pt>
    <dgm:pt modelId="{255D8083-0C4D-4BC6-A3CF-2A6E10C44F26}" type="pres">
      <dgm:prSet presAssocID="{931F9A58-DF3F-4078-9E2B-C18DCD23FB5A}" presName="composite" presStyleCnt="0"/>
      <dgm:spPr/>
    </dgm:pt>
    <dgm:pt modelId="{A6FD1DD8-D5F4-44D9-B64A-3D1C53CE885C}" type="pres">
      <dgm:prSet presAssocID="{931F9A58-DF3F-4078-9E2B-C18DCD23FB5A}" presName="rect1" presStyleLbl="trAlignAcc1" presStyleIdx="1" presStyleCnt="2">
        <dgm:presLayoutVars>
          <dgm:bulletEnabled val="1"/>
        </dgm:presLayoutVars>
      </dgm:prSet>
      <dgm:spPr>
        <a:xfrm>
          <a:off x="755967" y="3144411"/>
          <a:ext cx="6903719" cy="2157412"/>
        </a:xfrm>
        <a:prstGeom prst="rect">
          <a:avLst/>
        </a:prstGeom>
      </dgm:spPr>
    </dgm:pt>
    <dgm:pt modelId="{8CDA4D9F-0B22-4503-85BF-6E7E207D4EF9}" type="pres">
      <dgm:prSet presAssocID="{931F9A58-DF3F-4078-9E2B-C18DCD23FB5A}" presName="rect2" presStyleLbl="fgImgPlace1" presStyleIdx="1" presStyleCnt="2"/>
      <dgm:spPr>
        <a:xfrm>
          <a:off x="468312" y="2832785"/>
          <a:ext cx="1510188" cy="226528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</dgm:ptLst>
  <dgm:cxnLst>
    <dgm:cxn modelId="{3ED9E60B-1643-4C81-83B6-71F95F9ED65D}" srcId="{1C56FEC7-AA29-40B2-9900-B48D93BA7670}" destId="{E5254160-851E-480F-9E7E-D6F8F4E1D0C3}" srcOrd="0" destOrd="0" parTransId="{F64C1E51-3EDB-47C4-AFDD-552399C13F33}" sibTransId="{24E626A3-BC87-4675-B4C6-D3218EB44EF0}"/>
    <dgm:cxn modelId="{BCBAA561-DCA4-43CC-8B14-B079CE05E01B}" type="presOf" srcId="{1C56FEC7-AA29-40B2-9900-B48D93BA7670}" destId="{39DFA21C-43A4-444C-B92F-64513AC34993}" srcOrd="0" destOrd="0" presId="urn:microsoft.com/office/officeart/2008/layout/PictureStrips"/>
    <dgm:cxn modelId="{F8DA58B0-F9BA-4B62-B530-A8384C0CF12F}" type="presOf" srcId="{E5254160-851E-480F-9E7E-D6F8F4E1D0C3}" destId="{08D2DC1F-05EF-40BB-BF40-5E45350ED0D4}" srcOrd="0" destOrd="0" presId="urn:microsoft.com/office/officeart/2008/layout/PictureStrips"/>
    <dgm:cxn modelId="{8BBAB9B4-3432-4E2F-B969-3768EE027D4A}" type="presOf" srcId="{931F9A58-DF3F-4078-9E2B-C18DCD23FB5A}" destId="{A6FD1DD8-D5F4-44D9-B64A-3D1C53CE885C}" srcOrd="0" destOrd="0" presId="urn:microsoft.com/office/officeart/2008/layout/PictureStrips"/>
    <dgm:cxn modelId="{D0D163F9-18F1-42AA-B301-0DDCECB57081}" srcId="{1C56FEC7-AA29-40B2-9900-B48D93BA7670}" destId="{931F9A58-DF3F-4078-9E2B-C18DCD23FB5A}" srcOrd="1" destOrd="0" parTransId="{C920C22F-5F32-41A9-B480-F035D839D600}" sibTransId="{1C24828D-A314-46F8-91F8-2238B77181B3}"/>
    <dgm:cxn modelId="{52808D37-C4EB-47FB-92A6-65F8E2BCB3C2}" type="presParOf" srcId="{39DFA21C-43A4-444C-B92F-64513AC34993}" destId="{90D1B63D-CC7E-43AD-82EC-2C0FF2546E05}" srcOrd="0" destOrd="0" presId="urn:microsoft.com/office/officeart/2008/layout/PictureStrips"/>
    <dgm:cxn modelId="{A966C4EF-B51D-4796-9022-BB402322EDB0}" type="presParOf" srcId="{90D1B63D-CC7E-43AD-82EC-2C0FF2546E05}" destId="{08D2DC1F-05EF-40BB-BF40-5E45350ED0D4}" srcOrd="0" destOrd="0" presId="urn:microsoft.com/office/officeart/2008/layout/PictureStrips"/>
    <dgm:cxn modelId="{267C86E8-4B06-4F86-A1D6-A1C0DF3F5756}" type="presParOf" srcId="{90D1B63D-CC7E-43AD-82EC-2C0FF2546E05}" destId="{8DC76575-A8F3-483F-A8FC-A3C29E6D3C5B}" srcOrd="1" destOrd="0" presId="urn:microsoft.com/office/officeart/2008/layout/PictureStrips"/>
    <dgm:cxn modelId="{F12DFE73-27A2-4BB6-8755-80DB7C0E95B0}" type="presParOf" srcId="{39DFA21C-43A4-444C-B92F-64513AC34993}" destId="{B0023500-1348-48BC-B369-9A21007DA38F}" srcOrd="1" destOrd="0" presId="urn:microsoft.com/office/officeart/2008/layout/PictureStrips"/>
    <dgm:cxn modelId="{253E2264-5C41-4415-9D72-40A007B02F9F}" type="presParOf" srcId="{39DFA21C-43A4-444C-B92F-64513AC34993}" destId="{255D8083-0C4D-4BC6-A3CF-2A6E10C44F26}" srcOrd="2" destOrd="0" presId="urn:microsoft.com/office/officeart/2008/layout/PictureStrips"/>
    <dgm:cxn modelId="{AE25F4AB-D2DE-4331-B53B-3ABFBF814931}" type="presParOf" srcId="{255D8083-0C4D-4BC6-A3CF-2A6E10C44F26}" destId="{A6FD1DD8-D5F4-44D9-B64A-3D1C53CE885C}" srcOrd="0" destOrd="0" presId="urn:microsoft.com/office/officeart/2008/layout/PictureStrips"/>
    <dgm:cxn modelId="{A29218D4-21F1-4FFD-B395-20976954228E}" type="presParOf" srcId="{255D8083-0C4D-4BC6-A3CF-2A6E10C44F26}" destId="{8CDA4D9F-0B22-4503-85BF-6E7E207D4EF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40CF20-CBED-47C6-932F-F9403179DF4D}" type="doc">
      <dgm:prSet loTypeId="urn:microsoft.com/office/officeart/2005/8/layout/bProcess4" loCatId="process" qsTypeId="urn:microsoft.com/office/officeart/2005/8/quickstyle/3d4" qsCatId="3D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B73B3A3A-D943-4448-B31B-8A391E363EA5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Разработаны и реализуются комплексные программы развития транспортной инфраструктуры</a:t>
          </a:r>
        </a:p>
      </dgm:t>
    </dgm:pt>
    <dgm:pt modelId="{93D5C89F-F3CA-4F77-9ABE-D40151650208}" type="parTrans" cxnId="{611E37CF-E2CB-44B2-A03E-B9268B904D22}">
      <dgm:prSet/>
      <dgm:spPr/>
      <dgm:t>
        <a:bodyPr/>
        <a:lstStyle/>
        <a:p>
          <a:endParaRPr lang="ru-RU"/>
        </a:p>
      </dgm:t>
    </dgm:pt>
    <dgm:pt modelId="{89CC052B-1AF9-45B1-9255-BB0F4EBE762E}" type="sibTrans" cxnId="{611E37CF-E2CB-44B2-A03E-B9268B904D22}">
      <dgm:prSet/>
      <dgm:spPr/>
      <dgm:t>
        <a:bodyPr/>
        <a:lstStyle/>
        <a:p>
          <a:endParaRPr lang="ru-RU"/>
        </a:p>
      </dgm:t>
    </dgm:pt>
    <dgm:pt modelId="{0929F632-23A6-4DDF-A99A-8C2F37161F3A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Разработаны и реализуются программы развития систем коммунальной инфраструктуры</a:t>
          </a:r>
          <a:endParaRPr lang="ru-RU" b="1" dirty="0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C041B773-6B40-40E9-B850-6BD28227B921}" type="parTrans" cxnId="{80E7D4DE-6E9F-422F-B501-FBB02B341271}">
      <dgm:prSet/>
      <dgm:spPr/>
      <dgm:t>
        <a:bodyPr/>
        <a:lstStyle/>
        <a:p>
          <a:endParaRPr lang="ru-RU"/>
        </a:p>
      </dgm:t>
    </dgm:pt>
    <dgm:pt modelId="{46187595-A8D4-4A01-B2EF-33A62817887E}" type="sibTrans" cxnId="{80E7D4DE-6E9F-422F-B501-FBB02B341271}">
      <dgm:prSet/>
      <dgm:spPr/>
      <dgm:t>
        <a:bodyPr/>
        <a:lstStyle/>
        <a:p>
          <a:endParaRPr lang="ru-RU"/>
        </a:p>
      </dgm:t>
    </dgm:pt>
    <dgm:pt modelId="{ED2C4382-8FBD-4395-B0F4-236A9C7A874E}">
      <dgm:prSet phldrT="[Текст]"/>
      <dgm:spPr/>
      <dgm:t>
        <a:bodyPr/>
        <a:lstStyle/>
        <a:p>
          <a:r>
            <a:rPr lang="ru-RU" b="1" i="0" dirty="0">
              <a:solidFill>
                <a:schemeClr val="accent6">
                  <a:lumMod val="50000"/>
                </a:schemeClr>
              </a:solidFill>
            </a:rPr>
            <a:t>Высокая обеспеченность системами жизнеобеспечения</a:t>
          </a:r>
        </a:p>
      </dgm:t>
    </dgm:pt>
    <dgm:pt modelId="{A2CE05ED-4764-4ED8-9ABA-F0910042A503}" type="parTrans" cxnId="{33464B52-99FD-4DAE-8BEB-A2F93EE14C70}">
      <dgm:prSet/>
      <dgm:spPr/>
      <dgm:t>
        <a:bodyPr/>
        <a:lstStyle/>
        <a:p>
          <a:endParaRPr lang="ru-RU"/>
        </a:p>
      </dgm:t>
    </dgm:pt>
    <dgm:pt modelId="{E86EB812-B3EB-4A5F-9D99-AFAF76802DD5}" type="sibTrans" cxnId="{33464B52-99FD-4DAE-8BEB-A2F93EE14C70}">
      <dgm:prSet/>
      <dgm:spPr/>
      <dgm:t>
        <a:bodyPr/>
        <a:lstStyle/>
        <a:p>
          <a:endParaRPr lang="ru-RU"/>
        </a:p>
      </dgm:t>
    </dgm:pt>
    <dgm:pt modelId="{8723C25F-5BC4-485B-9583-399113B633B2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водопроводом – 90,8%</a:t>
          </a:r>
        </a:p>
      </dgm:t>
    </dgm:pt>
    <dgm:pt modelId="{36F2D09B-8B51-4DA9-B905-455397F589CB}" type="parTrans" cxnId="{1393D289-28A8-4C42-8BDC-3016DE757ECC}">
      <dgm:prSet/>
      <dgm:spPr/>
      <dgm:t>
        <a:bodyPr/>
        <a:lstStyle/>
        <a:p>
          <a:endParaRPr lang="ru-RU"/>
        </a:p>
      </dgm:t>
    </dgm:pt>
    <dgm:pt modelId="{5B60D5C9-C5E8-42E0-9984-0CB33ABA8F96}" type="sibTrans" cxnId="{1393D289-28A8-4C42-8BDC-3016DE757ECC}">
      <dgm:prSet/>
      <dgm:spPr/>
      <dgm:t>
        <a:bodyPr/>
        <a:lstStyle/>
        <a:p>
          <a:endParaRPr lang="ru-RU"/>
        </a:p>
      </dgm:t>
    </dgm:pt>
    <dgm:pt modelId="{07514A98-928C-4D8E-A49E-8E737F8EFA6C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водоотведением (канализацией) – 87,1%</a:t>
          </a:r>
        </a:p>
      </dgm:t>
    </dgm:pt>
    <dgm:pt modelId="{6FBB2337-8703-4AB5-93A0-60613D08D7D1}" type="parTrans" cxnId="{10E598FA-51C1-4C49-A9C2-AFB1CCC5FFB9}">
      <dgm:prSet/>
      <dgm:spPr/>
      <dgm:t>
        <a:bodyPr/>
        <a:lstStyle/>
        <a:p>
          <a:endParaRPr lang="ru-RU"/>
        </a:p>
      </dgm:t>
    </dgm:pt>
    <dgm:pt modelId="{6D796D31-79EC-4444-9C78-336EC836FD23}" type="sibTrans" cxnId="{10E598FA-51C1-4C49-A9C2-AFB1CCC5FFB9}">
      <dgm:prSet/>
      <dgm:spPr/>
      <dgm:t>
        <a:bodyPr/>
        <a:lstStyle/>
        <a:p>
          <a:endParaRPr lang="ru-RU"/>
        </a:p>
      </dgm:t>
    </dgm:pt>
    <dgm:pt modelId="{65FF5D90-945F-4632-AE20-815F6EB75AE4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отоплением- 99,1%</a:t>
          </a:r>
        </a:p>
      </dgm:t>
    </dgm:pt>
    <dgm:pt modelId="{D5D476C0-7056-4CF2-A5E7-B3A4F53B3205}" type="parTrans" cxnId="{5C9D48AB-2824-4482-BB13-1B94C18905BC}">
      <dgm:prSet/>
      <dgm:spPr/>
      <dgm:t>
        <a:bodyPr/>
        <a:lstStyle/>
        <a:p>
          <a:endParaRPr lang="ru-RU"/>
        </a:p>
      </dgm:t>
    </dgm:pt>
    <dgm:pt modelId="{5A635D25-9065-4D6D-8A6C-A25305522106}" type="sibTrans" cxnId="{5C9D48AB-2824-4482-BB13-1B94C18905BC}">
      <dgm:prSet/>
      <dgm:spPr/>
      <dgm:t>
        <a:bodyPr/>
        <a:lstStyle/>
        <a:p>
          <a:endParaRPr lang="ru-RU"/>
        </a:p>
      </dgm:t>
    </dgm:pt>
    <dgm:pt modelId="{4FD46423-C2DC-4E57-9969-42AE700FEBCB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газом (сетевым, сжиженным) – 91,2%</a:t>
          </a:r>
        </a:p>
      </dgm:t>
    </dgm:pt>
    <dgm:pt modelId="{5BF580AF-13BE-4A7D-9387-A39F8C9CCEBB}" type="parTrans" cxnId="{6AA53D76-73E9-4597-8D88-1E089981CBE6}">
      <dgm:prSet/>
      <dgm:spPr/>
      <dgm:t>
        <a:bodyPr/>
        <a:lstStyle/>
        <a:p>
          <a:endParaRPr lang="ru-RU"/>
        </a:p>
      </dgm:t>
    </dgm:pt>
    <dgm:pt modelId="{D3620B73-0D1F-47EA-8FA9-339D71B5E388}" type="sibTrans" cxnId="{6AA53D76-73E9-4597-8D88-1E089981CBE6}">
      <dgm:prSet/>
      <dgm:spPr/>
      <dgm:t>
        <a:bodyPr/>
        <a:lstStyle/>
        <a:p>
          <a:endParaRPr lang="ru-RU"/>
        </a:p>
      </dgm:t>
    </dgm:pt>
    <dgm:pt modelId="{F2E2D5AE-5911-4227-B5F2-F6F4FFAB776C}">
      <dgm:prSet phldrT="[Текст]"/>
      <dgm:spPr/>
      <dgm:t>
        <a:bodyPr/>
        <a:lstStyle/>
        <a:p>
          <a:r>
            <a:rPr lang="ru-RU" b="1" i="0" dirty="0">
              <a:solidFill>
                <a:schemeClr val="accent6">
                  <a:lumMod val="50000"/>
                </a:schemeClr>
              </a:solidFill>
            </a:rPr>
            <a:t>Высокая обеспеченность транспортной инфраструктурой</a:t>
          </a:r>
        </a:p>
      </dgm:t>
    </dgm:pt>
    <dgm:pt modelId="{39C2278E-FBAE-4819-8586-6594FC8D2F72}" type="sibTrans" cxnId="{6B75CC1B-194F-402A-8B7C-71FC4598499E}">
      <dgm:prSet/>
      <dgm:spPr/>
      <dgm:t>
        <a:bodyPr/>
        <a:lstStyle/>
        <a:p>
          <a:endParaRPr lang="ru-RU"/>
        </a:p>
      </dgm:t>
    </dgm:pt>
    <dgm:pt modelId="{26A63C7A-4156-41B5-8B5F-354EB1E65E04}" type="parTrans" cxnId="{6B75CC1B-194F-402A-8B7C-71FC4598499E}">
      <dgm:prSet/>
      <dgm:spPr/>
      <dgm:t>
        <a:bodyPr/>
        <a:lstStyle/>
        <a:p>
          <a:endParaRPr lang="ru-RU"/>
        </a:p>
      </dgm:t>
    </dgm:pt>
    <dgm:pt modelId="{DBDD8A15-CDE5-42E3-8E8C-DE453EEE919B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Удельный вес автомобильных дорог с твердым покрытием (федерального, регионального, местного значения) в общей протяженности дорог – 50,64%</a:t>
          </a:r>
        </a:p>
      </dgm:t>
    </dgm:pt>
    <dgm:pt modelId="{A7B9C789-EFCD-4E49-8010-7D6FA07886C0}" type="parTrans" cxnId="{7F4A0886-7288-4A11-BFCC-DC31596C8565}">
      <dgm:prSet/>
      <dgm:spPr/>
      <dgm:t>
        <a:bodyPr/>
        <a:lstStyle/>
        <a:p>
          <a:endParaRPr lang="ru-RU"/>
        </a:p>
      </dgm:t>
    </dgm:pt>
    <dgm:pt modelId="{CB2A5674-3811-44E0-8074-49B2939D05C2}" type="sibTrans" cxnId="{7F4A0886-7288-4A11-BFCC-DC31596C8565}">
      <dgm:prSet/>
      <dgm:spPr/>
      <dgm:t>
        <a:bodyPr/>
        <a:lstStyle/>
        <a:p>
          <a:endParaRPr lang="ru-RU"/>
        </a:p>
      </dgm:t>
    </dgm:pt>
    <dgm:pt modelId="{2444D9EF-0A89-4174-B2FF-3938F5EC74BB}" type="pres">
      <dgm:prSet presAssocID="{7B40CF20-CBED-47C6-932F-F9403179DF4D}" presName="Name0" presStyleCnt="0">
        <dgm:presLayoutVars>
          <dgm:dir/>
          <dgm:resizeHandles/>
        </dgm:presLayoutVars>
      </dgm:prSet>
      <dgm:spPr/>
    </dgm:pt>
    <dgm:pt modelId="{C26B1237-CE34-41BE-98A6-59306AD44F6D}" type="pres">
      <dgm:prSet presAssocID="{F2E2D5AE-5911-4227-B5F2-F6F4FFAB776C}" presName="compNode" presStyleCnt="0"/>
      <dgm:spPr/>
    </dgm:pt>
    <dgm:pt modelId="{F127BDF2-C6C6-40DC-A53D-01F36176EBE4}" type="pres">
      <dgm:prSet presAssocID="{F2E2D5AE-5911-4227-B5F2-F6F4FFAB776C}" presName="dummyConnPt" presStyleCnt="0"/>
      <dgm:spPr/>
    </dgm:pt>
    <dgm:pt modelId="{8F55D280-891E-43F0-A698-955F28FC52A0}" type="pres">
      <dgm:prSet presAssocID="{F2E2D5AE-5911-4227-B5F2-F6F4FFAB776C}" presName="node" presStyleLbl="node1" presStyleIdx="0" presStyleCnt="9">
        <dgm:presLayoutVars>
          <dgm:bulletEnabled val="1"/>
        </dgm:presLayoutVars>
      </dgm:prSet>
      <dgm:spPr/>
    </dgm:pt>
    <dgm:pt modelId="{4E094B8F-635A-4DAA-A5F6-D1359F52A161}" type="pres">
      <dgm:prSet presAssocID="{39C2278E-FBAE-4819-8586-6594FC8D2F72}" presName="sibTrans" presStyleLbl="bgSibTrans2D1" presStyleIdx="0" presStyleCnt="8"/>
      <dgm:spPr/>
    </dgm:pt>
    <dgm:pt modelId="{51697AD8-5859-4F82-8C79-831980A9B11F}" type="pres">
      <dgm:prSet presAssocID="{DBDD8A15-CDE5-42E3-8E8C-DE453EEE919B}" presName="compNode" presStyleCnt="0"/>
      <dgm:spPr/>
    </dgm:pt>
    <dgm:pt modelId="{6594BF01-38F1-4D2C-A84C-4C6202C8E382}" type="pres">
      <dgm:prSet presAssocID="{DBDD8A15-CDE5-42E3-8E8C-DE453EEE919B}" presName="dummyConnPt" presStyleCnt="0"/>
      <dgm:spPr/>
    </dgm:pt>
    <dgm:pt modelId="{ED00DB4C-D0B6-476A-AF4D-48A71953E116}" type="pres">
      <dgm:prSet presAssocID="{DBDD8A15-CDE5-42E3-8E8C-DE453EEE919B}" presName="node" presStyleLbl="node1" presStyleIdx="1" presStyleCnt="9">
        <dgm:presLayoutVars>
          <dgm:bulletEnabled val="1"/>
        </dgm:presLayoutVars>
      </dgm:prSet>
      <dgm:spPr/>
    </dgm:pt>
    <dgm:pt modelId="{698DA49F-59D9-400B-AA52-9F24A0C435BA}" type="pres">
      <dgm:prSet presAssocID="{CB2A5674-3811-44E0-8074-49B2939D05C2}" presName="sibTrans" presStyleLbl="bgSibTrans2D1" presStyleIdx="1" presStyleCnt="8"/>
      <dgm:spPr/>
    </dgm:pt>
    <dgm:pt modelId="{3B6905A7-493A-4A7F-A499-DF82C3343A55}" type="pres">
      <dgm:prSet presAssocID="{B73B3A3A-D943-4448-B31B-8A391E363EA5}" presName="compNode" presStyleCnt="0"/>
      <dgm:spPr/>
    </dgm:pt>
    <dgm:pt modelId="{CAC52A9D-D9D1-40C2-9E5D-DD6C5DA8319E}" type="pres">
      <dgm:prSet presAssocID="{B73B3A3A-D943-4448-B31B-8A391E363EA5}" presName="dummyConnPt" presStyleCnt="0"/>
      <dgm:spPr/>
    </dgm:pt>
    <dgm:pt modelId="{80017E06-DB1F-4DE3-B94E-E753F5D43CF6}" type="pres">
      <dgm:prSet presAssocID="{B73B3A3A-D943-4448-B31B-8A391E363EA5}" presName="node" presStyleLbl="node1" presStyleIdx="2" presStyleCnt="9">
        <dgm:presLayoutVars>
          <dgm:bulletEnabled val="1"/>
        </dgm:presLayoutVars>
      </dgm:prSet>
      <dgm:spPr/>
    </dgm:pt>
    <dgm:pt modelId="{AE3FE345-5575-4ECB-ABE2-F5B9C7E1F005}" type="pres">
      <dgm:prSet presAssocID="{89CC052B-1AF9-45B1-9255-BB0F4EBE762E}" presName="sibTrans" presStyleLbl="bgSibTrans2D1" presStyleIdx="2" presStyleCnt="8"/>
      <dgm:spPr/>
    </dgm:pt>
    <dgm:pt modelId="{9DD41547-6372-4B29-8CE5-775574881647}" type="pres">
      <dgm:prSet presAssocID="{0929F632-23A6-4DDF-A99A-8C2F37161F3A}" presName="compNode" presStyleCnt="0"/>
      <dgm:spPr/>
    </dgm:pt>
    <dgm:pt modelId="{DA5AEE00-13D2-4DA7-8398-81CE32A9C6B6}" type="pres">
      <dgm:prSet presAssocID="{0929F632-23A6-4DDF-A99A-8C2F37161F3A}" presName="dummyConnPt" presStyleCnt="0"/>
      <dgm:spPr/>
    </dgm:pt>
    <dgm:pt modelId="{50C326E6-FB87-48B2-BD86-9813A565840D}" type="pres">
      <dgm:prSet presAssocID="{0929F632-23A6-4DDF-A99A-8C2F37161F3A}" presName="node" presStyleLbl="node1" presStyleIdx="3" presStyleCnt="9">
        <dgm:presLayoutVars>
          <dgm:bulletEnabled val="1"/>
        </dgm:presLayoutVars>
      </dgm:prSet>
      <dgm:spPr/>
    </dgm:pt>
    <dgm:pt modelId="{4C504106-3595-4AE3-ADDB-FE150734F9C9}" type="pres">
      <dgm:prSet presAssocID="{46187595-A8D4-4A01-B2EF-33A62817887E}" presName="sibTrans" presStyleLbl="bgSibTrans2D1" presStyleIdx="3" presStyleCnt="8"/>
      <dgm:spPr/>
    </dgm:pt>
    <dgm:pt modelId="{857DF9E2-8061-4874-8937-42C2214AE5DF}" type="pres">
      <dgm:prSet presAssocID="{ED2C4382-8FBD-4395-B0F4-236A9C7A874E}" presName="compNode" presStyleCnt="0"/>
      <dgm:spPr/>
    </dgm:pt>
    <dgm:pt modelId="{8D15A49A-0AEA-4FCA-B049-E32728DDF5E4}" type="pres">
      <dgm:prSet presAssocID="{ED2C4382-8FBD-4395-B0F4-236A9C7A874E}" presName="dummyConnPt" presStyleCnt="0"/>
      <dgm:spPr/>
    </dgm:pt>
    <dgm:pt modelId="{7385E581-CC88-4428-A9AD-61E85B4B884A}" type="pres">
      <dgm:prSet presAssocID="{ED2C4382-8FBD-4395-B0F4-236A9C7A874E}" presName="node" presStyleLbl="node1" presStyleIdx="4" presStyleCnt="9">
        <dgm:presLayoutVars>
          <dgm:bulletEnabled val="1"/>
        </dgm:presLayoutVars>
      </dgm:prSet>
      <dgm:spPr/>
    </dgm:pt>
    <dgm:pt modelId="{ADB1E92F-DF57-4AB8-A4A0-85975B99DE40}" type="pres">
      <dgm:prSet presAssocID="{E86EB812-B3EB-4A5F-9D99-AFAF76802DD5}" presName="sibTrans" presStyleLbl="bgSibTrans2D1" presStyleIdx="4" presStyleCnt="8"/>
      <dgm:spPr/>
    </dgm:pt>
    <dgm:pt modelId="{EB0A8D17-9F40-4A4D-9694-271CB0E4091E}" type="pres">
      <dgm:prSet presAssocID="{8723C25F-5BC4-485B-9583-399113B633B2}" presName="compNode" presStyleCnt="0"/>
      <dgm:spPr/>
    </dgm:pt>
    <dgm:pt modelId="{B5183449-0228-47DB-84C8-AA0D1576CBAF}" type="pres">
      <dgm:prSet presAssocID="{8723C25F-5BC4-485B-9583-399113B633B2}" presName="dummyConnPt" presStyleCnt="0"/>
      <dgm:spPr/>
    </dgm:pt>
    <dgm:pt modelId="{FF63EE97-8F25-486A-8982-0C2380A3A05D}" type="pres">
      <dgm:prSet presAssocID="{8723C25F-5BC4-485B-9583-399113B633B2}" presName="node" presStyleLbl="node1" presStyleIdx="5" presStyleCnt="9">
        <dgm:presLayoutVars>
          <dgm:bulletEnabled val="1"/>
        </dgm:presLayoutVars>
      </dgm:prSet>
      <dgm:spPr/>
    </dgm:pt>
    <dgm:pt modelId="{C5F9224A-3DD5-4338-AD64-2396FBB59B3C}" type="pres">
      <dgm:prSet presAssocID="{5B60D5C9-C5E8-42E0-9984-0CB33ABA8F96}" presName="sibTrans" presStyleLbl="bgSibTrans2D1" presStyleIdx="5" presStyleCnt="8"/>
      <dgm:spPr/>
    </dgm:pt>
    <dgm:pt modelId="{CC23448B-81B6-4E45-B4D8-F5746131E9D4}" type="pres">
      <dgm:prSet presAssocID="{07514A98-928C-4D8E-A49E-8E737F8EFA6C}" presName="compNode" presStyleCnt="0"/>
      <dgm:spPr/>
    </dgm:pt>
    <dgm:pt modelId="{4369AB31-8A66-43D6-B188-C0D730D4ECC2}" type="pres">
      <dgm:prSet presAssocID="{07514A98-928C-4D8E-A49E-8E737F8EFA6C}" presName="dummyConnPt" presStyleCnt="0"/>
      <dgm:spPr/>
    </dgm:pt>
    <dgm:pt modelId="{3B386801-2D7E-4D89-9E47-421D2ECE00C2}" type="pres">
      <dgm:prSet presAssocID="{07514A98-928C-4D8E-A49E-8E737F8EFA6C}" presName="node" presStyleLbl="node1" presStyleIdx="6" presStyleCnt="9">
        <dgm:presLayoutVars>
          <dgm:bulletEnabled val="1"/>
        </dgm:presLayoutVars>
      </dgm:prSet>
      <dgm:spPr/>
    </dgm:pt>
    <dgm:pt modelId="{662EEAF1-A2AC-4DD7-9F16-20FA30FAC64F}" type="pres">
      <dgm:prSet presAssocID="{6D796D31-79EC-4444-9C78-336EC836FD23}" presName="sibTrans" presStyleLbl="bgSibTrans2D1" presStyleIdx="6" presStyleCnt="8"/>
      <dgm:spPr/>
    </dgm:pt>
    <dgm:pt modelId="{8BCA4FE8-650C-4B99-B24A-8BB4BDD62CCE}" type="pres">
      <dgm:prSet presAssocID="{65FF5D90-945F-4632-AE20-815F6EB75AE4}" presName="compNode" presStyleCnt="0"/>
      <dgm:spPr/>
    </dgm:pt>
    <dgm:pt modelId="{F1550CCB-3B3B-4F84-8577-93567607CFBD}" type="pres">
      <dgm:prSet presAssocID="{65FF5D90-945F-4632-AE20-815F6EB75AE4}" presName="dummyConnPt" presStyleCnt="0"/>
      <dgm:spPr/>
    </dgm:pt>
    <dgm:pt modelId="{22ABF1D6-3207-419C-AC27-1DA10B3DC393}" type="pres">
      <dgm:prSet presAssocID="{65FF5D90-945F-4632-AE20-815F6EB75AE4}" presName="node" presStyleLbl="node1" presStyleIdx="7" presStyleCnt="9">
        <dgm:presLayoutVars>
          <dgm:bulletEnabled val="1"/>
        </dgm:presLayoutVars>
      </dgm:prSet>
      <dgm:spPr/>
    </dgm:pt>
    <dgm:pt modelId="{414F95CA-80A7-45CD-A91A-B43E433358EF}" type="pres">
      <dgm:prSet presAssocID="{5A635D25-9065-4D6D-8A6C-A25305522106}" presName="sibTrans" presStyleLbl="bgSibTrans2D1" presStyleIdx="7" presStyleCnt="8"/>
      <dgm:spPr/>
    </dgm:pt>
    <dgm:pt modelId="{223D14DE-63EA-4D67-AA8D-8FB31170183F}" type="pres">
      <dgm:prSet presAssocID="{4FD46423-C2DC-4E57-9969-42AE700FEBCB}" presName="compNode" presStyleCnt="0"/>
      <dgm:spPr/>
    </dgm:pt>
    <dgm:pt modelId="{0F3B7FF7-6C05-4B48-BA2B-5D353F07518D}" type="pres">
      <dgm:prSet presAssocID="{4FD46423-C2DC-4E57-9969-42AE700FEBCB}" presName="dummyConnPt" presStyleCnt="0"/>
      <dgm:spPr/>
    </dgm:pt>
    <dgm:pt modelId="{6EF6BFAD-5C5C-4FE1-A71C-24569BC75DBD}" type="pres">
      <dgm:prSet presAssocID="{4FD46423-C2DC-4E57-9969-42AE700FEBCB}" presName="node" presStyleLbl="node1" presStyleIdx="8" presStyleCnt="9">
        <dgm:presLayoutVars>
          <dgm:bulletEnabled val="1"/>
        </dgm:presLayoutVars>
      </dgm:prSet>
      <dgm:spPr/>
    </dgm:pt>
  </dgm:ptLst>
  <dgm:cxnLst>
    <dgm:cxn modelId="{85134819-8EEA-49FE-B4FC-3E6EF433A321}" type="presOf" srcId="{7B40CF20-CBED-47C6-932F-F9403179DF4D}" destId="{2444D9EF-0A89-4174-B2FF-3938F5EC74BB}" srcOrd="0" destOrd="0" presId="urn:microsoft.com/office/officeart/2005/8/layout/bProcess4"/>
    <dgm:cxn modelId="{6B75CC1B-194F-402A-8B7C-71FC4598499E}" srcId="{7B40CF20-CBED-47C6-932F-F9403179DF4D}" destId="{F2E2D5AE-5911-4227-B5F2-F6F4FFAB776C}" srcOrd="0" destOrd="0" parTransId="{26A63C7A-4156-41B5-8B5F-354EB1E65E04}" sibTransId="{39C2278E-FBAE-4819-8586-6594FC8D2F72}"/>
    <dgm:cxn modelId="{6BDFBD23-B95E-41D0-8203-523466EFF58C}" type="presOf" srcId="{5A635D25-9065-4D6D-8A6C-A25305522106}" destId="{414F95CA-80A7-45CD-A91A-B43E433358EF}" srcOrd="0" destOrd="0" presId="urn:microsoft.com/office/officeart/2005/8/layout/bProcess4"/>
    <dgm:cxn modelId="{F04FCA2B-5E5E-49E4-8EC8-DD8B397DC559}" type="presOf" srcId="{6D796D31-79EC-4444-9C78-336EC836FD23}" destId="{662EEAF1-A2AC-4DD7-9F16-20FA30FAC64F}" srcOrd="0" destOrd="0" presId="urn:microsoft.com/office/officeart/2005/8/layout/bProcess4"/>
    <dgm:cxn modelId="{1B233330-7460-48BE-8E8A-F7031ED79593}" type="presOf" srcId="{E86EB812-B3EB-4A5F-9D99-AFAF76802DD5}" destId="{ADB1E92F-DF57-4AB8-A4A0-85975B99DE40}" srcOrd="0" destOrd="0" presId="urn:microsoft.com/office/officeart/2005/8/layout/bProcess4"/>
    <dgm:cxn modelId="{E4458743-8B94-4112-A061-A35FF7330CC8}" type="presOf" srcId="{F2E2D5AE-5911-4227-B5F2-F6F4FFAB776C}" destId="{8F55D280-891E-43F0-A698-955F28FC52A0}" srcOrd="0" destOrd="0" presId="urn:microsoft.com/office/officeart/2005/8/layout/bProcess4"/>
    <dgm:cxn modelId="{2A566C4B-8CA9-43FE-805C-5FBB39EB9767}" type="presOf" srcId="{0929F632-23A6-4DDF-A99A-8C2F37161F3A}" destId="{50C326E6-FB87-48B2-BD86-9813A565840D}" srcOrd="0" destOrd="0" presId="urn:microsoft.com/office/officeart/2005/8/layout/bProcess4"/>
    <dgm:cxn modelId="{BC12754C-1374-49CC-A858-743D7DA148DD}" type="presOf" srcId="{4FD46423-C2DC-4E57-9969-42AE700FEBCB}" destId="{6EF6BFAD-5C5C-4FE1-A71C-24569BC75DBD}" srcOrd="0" destOrd="0" presId="urn:microsoft.com/office/officeart/2005/8/layout/bProcess4"/>
    <dgm:cxn modelId="{33464B52-99FD-4DAE-8BEB-A2F93EE14C70}" srcId="{7B40CF20-CBED-47C6-932F-F9403179DF4D}" destId="{ED2C4382-8FBD-4395-B0F4-236A9C7A874E}" srcOrd="4" destOrd="0" parTransId="{A2CE05ED-4764-4ED8-9ABA-F0910042A503}" sibTransId="{E86EB812-B3EB-4A5F-9D99-AFAF76802DD5}"/>
    <dgm:cxn modelId="{6AA53D76-73E9-4597-8D88-1E089981CBE6}" srcId="{7B40CF20-CBED-47C6-932F-F9403179DF4D}" destId="{4FD46423-C2DC-4E57-9969-42AE700FEBCB}" srcOrd="8" destOrd="0" parTransId="{5BF580AF-13BE-4A7D-9387-A39F8C9CCEBB}" sibTransId="{D3620B73-0D1F-47EA-8FA9-339D71B5E388}"/>
    <dgm:cxn modelId="{BAD29379-3166-4374-8F08-DDCC1D3A920B}" type="presOf" srcId="{CB2A5674-3811-44E0-8074-49B2939D05C2}" destId="{698DA49F-59D9-400B-AA52-9F24A0C435BA}" srcOrd="0" destOrd="0" presId="urn:microsoft.com/office/officeart/2005/8/layout/bProcess4"/>
    <dgm:cxn modelId="{9C6AF85A-A4B8-47DA-A5AF-AA6F6DDB8CA3}" type="presOf" srcId="{8723C25F-5BC4-485B-9583-399113B633B2}" destId="{FF63EE97-8F25-486A-8982-0C2380A3A05D}" srcOrd="0" destOrd="0" presId="urn:microsoft.com/office/officeart/2005/8/layout/bProcess4"/>
    <dgm:cxn modelId="{FBD0ED81-767E-4FF0-A3D3-D7C8C1370FCC}" type="presOf" srcId="{ED2C4382-8FBD-4395-B0F4-236A9C7A874E}" destId="{7385E581-CC88-4428-A9AD-61E85B4B884A}" srcOrd="0" destOrd="0" presId="urn:microsoft.com/office/officeart/2005/8/layout/bProcess4"/>
    <dgm:cxn modelId="{7F4A0886-7288-4A11-BFCC-DC31596C8565}" srcId="{7B40CF20-CBED-47C6-932F-F9403179DF4D}" destId="{DBDD8A15-CDE5-42E3-8E8C-DE453EEE919B}" srcOrd="1" destOrd="0" parTransId="{A7B9C789-EFCD-4E49-8010-7D6FA07886C0}" sibTransId="{CB2A5674-3811-44E0-8074-49B2939D05C2}"/>
    <dgm:cxn modelId="{1393D289-28A8-4C42-8BDC-3016DE757ECC}" srcId="{7B40CF20-CBED-47C6-932F-F9403179DF4D}" destId="{8723C25F-5BC4-485B-9583-399113B633B2}" srcOrd="5" destOrd="0" parTransId="{36F2D09B-8B51-4DA9-B905-455397F589CB}" sibTransId="{5B60D5C9-C5E8-42E0-9984-0CB33ABA8F96}"/>
    <dgm:cxn modelId="{89D3A88D-5E82-41EF-B5CF-35B220FC15D4}" type="presOf" srcId="{B73B3A3A-D943-4448-B31B-8A391E363EA5}" destId="{80017E06-DB1F-4DE3-B94E-E753F5D43CF6}" srcOrd="0" destOrd="0" presId="urn:microsoft.com/office/officeart/2005/8/layout/bProcess4"/>
    <dgm:cxn modelId="{F79BF598-D916-4762-9C87-EBD72B5AA8FB}" type="presOf" srcId="{DBDD8A15-CDE5-42E3-8E8C-DE453EEE919B}" destId="{ED00DB4C-D0B6-476A-AF4D-48A71953E116}" srcOrd="0" destOrd="0" presId="urn:microsoft.com/office/officeart/2005/8/layout/bProcess4"/>
    <dgm:cxn modelId="{9D3F82A5-23E6-4B7F-B499-113319091589}" type="presOf" srcId="{89CC052B-1AF9-45B1-9255-BB0F4EBE762E}" destId="{AE3FE345-5575-4ECB-ABE2-F5B9C7E1F005}" srcOrd="0" destOrd="0" presId="urn:microsoft.com/office/officeart/2005/8/layout/bProcess4"/>
    <dgm:cxn modelId="{5C9D48AB-2824-4482-BB13-1B94C18905BC}" srcId="{7B40CF20-CBED-47C6-932F-F9403179DF4D}" destId="{65FF5D90-945F-4632-AE20-815F6EB75AE4}" srcOrd="7" destOrd="0" parTransId="{D5D476C0-7056-4CF2-A5E7-B3A4F53B3205}" sibTransId="{5A635D25-9065-4D6D-8A6C-A25305522106}"/>
    <dgm:cxn modelId="{D5281CCA-82CA-4E1D-B16B-DC33350674A5}" type="presOf" srcId="{39C2278E-FBAE-4819-8586-6594FC8D2F72}" destId="{4E094B8F-635A-4DAA-A5F6-D1359F52A161}" srcOrd="0" destOrd="0" presId="urn:microsoft.com/office/officeart/2005/8/layout/bProcess4"/>
    <dgm:cxn modelId="{611E37CF-E2CB-44B2-A03E-B9268B904D22}" srcId="{7B40CF20-CBED-47C6-932F-F9403179DF4D}" destId="{B73B3A3A-D943-4448-B31B-8A391E363EA5}" srcOrd="2" destOrd="0" parTransId="{93D5C89F-F3CA-4F77-9ABE-D40151650208}" sibTransId="{89CC052B-1AF9-45B1-9255-BB0F4EBE762E}"/>
    <dgm:cxn modelId="{AEC4BCD0-9E37-4461-9298-23840202E5B5}" type="presOf" srcId="{5B60D5C9-C5E8-42E0-9984-0CB33ABA8F96}" destId="{C5F9224A-3DD5-4338-AD64-2396FBB59B3C}" srcOrd="0" destOrd="0" presId="urn:microsoft.com/office/officeart/2005/8/layout/bProcess4"/>
    <dgm:cxn modelId="{F0EB26DC-9CBC-4402-B9E8-83E1B822E555}" type="presOf" srcId="{65FF5D90-945F-4632-AE20-815F6EB75AE4}" destId="{22ABF1D6-3207-419C-AC27-1DA10B3DC393}" srcOrd="0" destOrd="0" presId="urn:microsoft.com/office/officeart/2005/8/layout/bProcess4"/>
    <dgm:cxn modelId="{80E7D4DE-6E9F-422F-B501-FBB02B341271}" srcId="{7B40CF20-CBED-47C6-932F-F9403179DF4D}" destId="{0929F632-23A6-4DDF-A99A-8C2F37161F3A}" srcOrd="3" destOrd="0" parTransId="{C041B773-6B40-40E9-B850-6BD28227B921}" sibTransId="{46187595-A8D4-4A01-B2EF-33A62817887E}"/>
    <dgm:cxn modelId="{A8432FE7-E5EB-4742-8223-B8BAC2B11891}" type="presOf" srcId="{07514A98-928C-4D8E-A49E-8E737F8EFA6C}" destId="{3B386801-2D7E-4D89-9E47-421D2ECE00C2}" srcOrd="0" destOrd="0" presId="urn:microsoft.com/office/officeart/2005/8/layout/bProcess4"/>
    <dgm:cxn modelId="{10E598FA-51C1-4C49-A9C2-AFB1CCC5FFB9}" srcId="{7B40CF20-CBED-47C6-932F-F9403179DF4D}" destId="{07514A98-928C-4D8E-A49E-8E737F8EFA6C}" srcOrd="6" destOrd="0" parTransId="{6FBB2337-8703-4AB5-93A0-60613D08D7D1}" sibTransId="{6D796D31-79EC-4444-9C78-336EC836FD23}"/>
    <dgm:cxn modelId="{B954BBFB-4CD6-4E92-B2C3-8356E9A0EFC9}" type="presOf" srcId="{46187595-A8D4-4A01-B2EF-33A62817887E}" destId="{4C504106-3595-4AE3-ADDB-FE150734F9C9}" srcOrd="0" destOrd="0" presId="urn:microsoft.com/office/officeart/2005/8/layout/bProcess4"/>
    <dgm:cxn modelId="{265CAF2C-5DE9-40F1-9B0B-9A57D8450F04}" type="presParOf" srcId="{2444D9EF-0A89-4174-B2FF-3938F5EC74BB}" destId="{C26B1237-CE34-41BE-98A6-59306AD44F6D}" srcOrd="0" destOrd="0" presId="urn:microsoft.com/office/officeart/2005/8/layout/bProcess4"/>
    <dgm:cxn modelId="{68F19151-BBA0-4D4D-B5F4-91789E2FE3BF}" type="presParOf" srcId="{C26B1237-CE34-41BE-98A6-59306AD44F6D}" destId="{F127BDF2-C6C6-40DC-A53D-01F36176EBE4}" srcOrd="0" destOrd="0" presId="urn:microsoft.com/office/officeart/2005/8/layout/bProcess4"/>
    <dgm:cxn modelId="{DCFEA657-1848-4A75-AD5A-B05B3FEFA57D}" type="presParOf" srcId="{C26B1237-CE34-41BE-98A6-59306AD44F6D}" destId="{8F55D280-891E-43F0-A698-955F28FC52A0}" srcOrd="1" destOrd="0" presId="urn:microsoft.com/office/officeart/2005/8/layout/bProcess4"/>
    <dgm:cxn modelId="{D469AF90-9D39-42D0-B3A2-49A84761B335}" type="presParOf" srcId="{2444D9EF-0A89-4174-B2FF-3938F5EC74BB}" destId="{4E094B8F-635A-4DAA-A5F6-D1359F52A161}" srcOrd="1" destOrd="0" presId="urn:microsoft.com/office/officeart/2005/8/layout/bProcess4"/>
    <dgm:cxn modelId="{9C7FE39E-000C-4375-AF56-174BF86841CA}" type="presParOf" srcId="{2444D9EF-0A89-4174-B2FF-3938F5EC74BB}" destId="{51697AD8-5859-4F82-8C79-831980A9B11F}" srcOrd="2" destOrd="0" presId="urn:microsoft.com/office/officeart/2005/8/layout/bProcess4"/>
    <dgm:cxn modelId="{CEB2306A-7D43-427C-AC7C-62ABAAAABE04}" type="presParOf" srcId="{51697AD8-5859-4F82-8C79-831980A9B11F}" destId="{6594BF01-38F1-4D2C-A84C-4C6202C8E382}" srcOrd="0" destOrd="0" presId="urn:microsoft.com/office/officeart/2005/8/layout/bProcess4"/>
    <dgm:cxn modelId="{908DCAF0-74EC-4BE4-A147-977A1E2BFF1C}" type="presParOf" srcId="{51697AD8-5859-4F82-8C79-831980A9B11F}" destId="{ED00DB4C-D0B6-476A-AF4D-48A71953E116}" srcOrd="1" destOrd="0" presId="urn:microsoft.com/office/officeart/2005/8/layout/bProcess4"/>
    <dgm:cxn modelId="{84F842BA-190A-46B6-A21F-281F8286CB2B}" type="presParOf" srcId="{2444D9EF-0A89-4174-B2FF-3938F5EC74BB}" destId="{698DA49F-59D9-400B-AA52-9F24A0C435BA}" srcOrd="3" destOrd="0" presId="urn:microsoft.com/office/officeart/2005/8/layout/bProcess4"/>
    <dgm:cxn modelId="{62EAB37C-676C-48BA-863A-D0F417D99D9E}" type="presParOf" srcId="{2444D9EF-0A89-4174-B2FF-3938F5EC74BB}" destId="{3B6905A7-493A-4A7F-A499-DF82C3343A55}" srcOrd="4" destOrd="0" presId="urn:microsoft.com/office/officeart/2005/8/layout/bProcess4"/>
    <dgm:cxn modelId="{6CF01ACA-A247-46DE-8EE0-246E816875C9}" type="presParOf" srcId="{3B6905A7-493A-4A7F-A499-DF82C3343A55}" destId="{CAC52A9D-D9D1-40C2-9E5D-DD6C5DA8319E}" srcOrd="0" destOrd="0" presId="urn:microsoft.com/office/officeart/2005/8/layout/bProcess4"/>
    <dgm:cxn modelId="{6BF7A972-1020-48E5-9D7C-DEB8CDDFFC33}" type="presParOf" srcId="{3B6905A7-493A-4A7F-A499-DF82C3343A55}" destId="{80017E06-DB1F-4DE3-B94E-E753F5D43CF6}" srcOrd="1" destOrd="0" presId="urn:microsoft.com/office/officeart/2005/8/layout/bProcess4"/>
    <dgm:cxn modelId="{92A6D0A0-8BCE-4239-8671-B5F8026297A1}" type="presParOf" srcId="{2444D9EF-0A89-4174-B2FF-3938F5EC74BB}" destId="{AE3FE345-5575-4ECB-ABE2-F5B9C7E1F005}" srcOrd="5" destOrd="0" presId="urn:microsoft.com/office/officeart/2005/8/layout/bProcess4"/>
    <dgm:cxn modelId="{3C5DB15E-7D2A-4368-BFD7-F4CA6C7A5A8C}" type="presParOf" srcId="{2444D9EF-0A89-4174-B2FF-3938F5EC74BB}" destId="{9DD41547-6372-4B29-8CE5-775574881647}" srcOrd="6" destOrd="0" presId="urn:microsoft.com/office/officeart/2005/8/layout/bProcess4"/>
    <dgm:cxn modelId="{D203D96C-862B-4964-AC07-BC07CF24901D}" type="presParOf" srcId="{9DD41547-6372-4B29-8CE5-775574881647}" destId="{DA5AEE00-13D2-4DA7-8398-81CE32A9C6B6}" srcOrd="0" destOrd="0" presId="urn:microsoft.com/office/officeart/2005/8/layout/bProcess4"/>
    <dgm:cxn modelId="{1A775C5B-2334-4CB9-AD52-E310DB710F55}" type="presParOf" srcId="{9DD41547-6372-4B29-8CE5-775574881647}" destId="{50C326E6-FB87-48B2-BD86-9813A565840D}" srcOrd="1" destOrd="0" presId="urn:microsoft.com/office/officeart/2005/8/layout/bProcess4"/>
    <dgm:cxn modelId="{838FBAFE-5D1B-4854-BD80-D176348C82F6}" type="presParOf" srcId="{2444D9EF-0A89-4174-B2FF-3938F5EC74BB}" destId="{4C504106-3595-4AE3-ADDB-FE150734F9C9}" srcOrd="7" destOrd="0" presId="urn:microsoft.com/office/officeart/2005/8/layout/bProcess4"/>
    <dgm:cxn modelId="{236D681E-DE95-4259-8193-0011EEE2A9C0}" type="presParOf" srcId="{2444D9EF-0A89-4174-B2FF-3938F5EC74BB}" destId="{857DF9E2-8061-4874-8937-42C2214AE5DF}" srcOrd="8" destOrd="0" presId="urn:microsoft.com/office/officeart/2005/8/layout/bProcess4"/>
    <dgm:cxn modelId="{E6450EAA-ED0E-4F72-8463-3BFE3C8C3974}" type="presParOf" srcId="{857DF9E2-8061-4874-8937-42C2214AE5DF}" destId="{8D15A49A-0AEA-4FCA-B049-E32728DDF5E4}" srcOrd="0" destOrd="0" presId="urn:microsoft.com/office/officeart/2005/8/layout/bProcess4"/>
    <dgm:cxn modelId="{C5F80362-9829-4AA1-A468-F08ADB319257}" type="presParOf" srcId="{857DF9E2-8061-4874-8937-42C2214AE5DF}" destId="{7385E581-CC88-4428-A9AD-61E85B4B884A}" srcOrd="1" destOrd="0" presId="urn:microsoft.com/office/officeart/2005/8/layout/bProcess4"/>
    <dgm:cxn modelId="{B7D1FC4D-3ACC-42FE-90A3-75BE68E79F63}" type="presParOf" srcId="{2444D9EF-0A89-4174-B2FF-3938F5EC74BB}" destId="{ADB1E92F-DF57-4AB8-A4A0-85975B99DE40}" srcOrd="9" destOrd="0" presId="urn:microsoft.com/office/officeart/2005/8/layout/bProcess4"/>
    <dgm:cxn modelId="{26DDB4BC-A5FF-4BB5-A477-90B71FDBDA6A}" type="presParOf" srcId="{2444D9EF-0A89-4174-B2FF-3938F5EC74BB}" destId="{EB0A8D17-9F40-4A4D-9694-271CB0E4091E}" srcOrd="10" destOrd="0" presId="urn:microsoft.com/office/officeart/2005/8/layout/bProcess4"/>
    <dgm:cxn modelId="{3C62C33C-65CD-4EE7-B506-3239BD49F9CE}" type="presParOf" srcId="{EB0A8D17-9F40-4A4D-9694-271CB0E4091E}" destId="{B5183449-0228-47DB-84C8-AA0D1576CBAF}" srcOrd="0" destOrd="0" presId="urn:microsoft.com/office/officeart/2005/8/layout/bProcess4"/>
    <dgm:cxn modelId="{CD023BDD-D1E6-4C56-85A8-AFC89FB2A2DE}" type="presParOf" srcId="{EB0A8D17-9F40-4A4D-9694-271CB0E4091E}" destId="{FF63EE97-8F25-486A-8982-0C2380A3A05D}" srcOrd="1" destOrd="0" presId="urn:microsoft.com/office/officeart/2005/8/layout/bProcess4"/>
    <dgm:cxn modelId="{8E2ACAF7-F100-476D-A9CD-37232A95A545}" type="presParOf" srcId="{2444D9EF-0A89-4174-B2FF-3938F5EC74BB}" destId="{C5F9224A-3DD5-4338-AD64-2396FBB59B3C}" srcOrd="11" destOrd="0" presId="urn:microsoft.com/office/officeart/2005/8/layout/bProcess4"/>
    <dgm:cxn modelId="{331F4742-C4A7-41BB-8F6B-B6C9629C65C6}" type="presParOf" srcId="{2444D9EF-0A89-4174-B2FF-3938F5EC74BB}" destId="{CC23448B-81B6-4E45-B4D8-F5746131E9D4}" srcOrd="12" destOrd="0" presId="urn:microsoft.com/office/officeart/2005/8/layout/bProcess4"/>
    <dgm:cxn modelId="{D7EBABF5-9DEB-4CB0-A2CB-DD3E87057CD5}" type="presParOf" srcId="{CC23448B-81B6-4E45-B4D8-F5746131E9D4}" destId="{4369AB31-8A66-43D6-B188-C0D730D4ECC2}" srcOrd="0" destOrd="0" presId="urn:microsoft.com/office/officeart/2005/8/layout/bProcess4"/>
    <dgm:cxn modelId="{1008C7AB-16C8-4929-BEE9-634E121308F3}" type="presParOf" srcId="{CC23448B-81B6-4E45-B4D8-F5746131E9D4}" destId="{3B386801-2D7E-4D89-9E47-421D2ECE00C2}" srcOrd="1" destOrd="0" presId="urn:microsoft.com/office/officeart/2005/8/layout/bProcess4"/>
    <dgm:cxn modelId="{F273C03E-4CAA-48B0-AB60-602DC1BE81E1}" type="presParOf" srcId="{2444D9EF-0A89-4174-B2FF-3938F5EC74BB}" destId="{662EEAF1-A2AC-4DD7-9F16-20FA30FAC64F}" srcOrd="13" destOrd="0" presId="urn:microsoft.com/office/officeart/2005/8/layout/bProcess4"/>
    <dgm:cxn modelId="{66F4885B-256B-4A2D-891B-9C2A30E30EA0}" type="presParOf" srcId="{2444D9EF-0A89-4174-B2FF-3938F5EC74BB}" destId="{8BCA4FE8-650C-4B99-B24A-8BB4BDD62CCE}" srcOrd="14" destOrd="0" presId="urn:microsoft.com/office/officeart/2005/8/layout/bProcess4"/>
    <dgm:cxn modelId="{642C3DE5-56D4-41FF-BF3F-26091B421842}" type="presParOf" srcId="{8BCA4FE8-650C-4B99-B24A-8BB4BDD62CCE}" destId="{F1550CCB-3B3B-4F84-8577-93567607CFBD}" srcOrd="0" destOrd="0" presId="urn:microsoft.com/office/officeart/2005/8/layout/bProcess4"/>
    <dgm:cxn modelId="{566CEC78-9E6E-456B-88C2-96E163A93427}" type="presParOf" srcId="{8BCA4FE8-650C-4B99-B24A-8BB4BDD62CCE}" destId="{22ABF1D6-3207-419C-AC27-1DA10B3DC393}" srcOrd="1" destOrd="0" presId="urn:microsoft.com/office/officeart/2005/8/layout/bProcess4"/>
    <dgm:cxn modelId="{CE49FB12-A751-4A6A-8856-7689C5DCBF11}" type="presParOf" srcId="{2444D9EF-0A89-4174-B2FF-3938F5EC74BB}" destId="{414F95CA-80A7-45CD-A91A-B43E433358EF}" srcOrd="15" destOrd="0" presId="urn:microsoft.com/office/officeart/2005/8/layout/bProcess4"/>
    <dgm:cxn modelId="{43C58074-9D4F-4CF1-946F-9C774B710C80}" type="presParOf" srcId="{2444D9EF-0A89-4174-B2FF-3938F5EC74BB}" destId="{223D14DE-63EA-4D67-AA8D-8FB31170183F}" srcOrd="16" destOrd="0" presId="urn:microsoft.com/office/officeart/2005/8/layout/bProcess4"/>
    <dgm:cxn modelId="{46E94941-5A3B-43AB-8342-74CB699E2B0A}" type="presParOf" srcId="{223D14DE-63EA-4D67-AA8D-8FB31170183F}" destId="{0F3B7FF7-6C05-4B48-BA2B-5D353F07518D}" srcOrd="0" destOrd="0" presId="urn:microsoft.com/office/officeart/2005/8/layout/bProcess4"/>
    <dgm:cxn modelId="{040DA92C-9E57-479F-AFAB-FDD7B3657E91}" type="presParOf" srcId="{223D14DE-63EA-4D67-AA8D-8FB31170183F}" destId="{6EF6BFAD-5C5C-4FE1-A71C-24569BC75DB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B88D3E-F0AE-473C-9663-061849CA867C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271238-5532-4068-AB04-49B453ACBC67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0" i="0" u="none" dirty="0"/>
            <a:t>Обеспечение </a:t>
          </a:r>
          <a:r>
            <a:rPr lang="ru-RU" u="none" dirty="0"/>
            <a:t>комплексного освоения и развития территорий для массового строительства жилья</a:t>
          </a:r>
          <a:endParaRPr lang="ru-RU" b="0" u="none" dirty="0"/>
        </a:p>
      </dgm:t>
    </dgm:pt>
    <dgm:pt modelId="{E5222B7B-8DDF-4F46-B9B4-050548FC06B6}" type="parTrans" cxnId="{7B0AF465-C2B8-46DB-A94C-AC27682C0654}">
      <dgm:prSet/>
      <dgm:spPr/>
      <dgm:t>
        <a:bodyPr/>
        <a:lstStyle/>
        <a:p>
          <a:endParaRPr lang="ru-RU"/>
        </a:p>
      </dgm:t>
    </dgm:pt>
    <dgm:pt modelId="{3F48F7FF-9AE8-40C0-AFD7-BFC85D4510F5}" type="sibTrans" cxnId="{7B0AF465-C2B8-46DB-A94C-AC27682C0654}">
      <dgm:prSet/>
      <dgm:spPr/>
      <dgm:t>
        <a:bodyPr/>
        <a:lstStyle/>
        <a:p>
          <a:endParaRPr lang="ru-RU"/>
        </a:p>
      </dgm:t>
    </dgm:pt>
    <dgm:pt modelId="{EF1616F1-940C-4705-B2CD-176DAE21E959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Развитие сельского туризма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566747AD-6311-446B-B234-DA35397C47C5}" type="parTrans" cxnId="{B0BF79D3-901D-4C0C-B622-88300077E36C}">
      <dgm:prSet/>
      <dgm:spPr/>
      <dgm:t>
        <a:bodyPr/>
        <a:lstStyle/>
        <a:p>
          <a:endParaRPr lang="ru-RU"/>
        </a:p>
      </dgm:t>
    </dgm:pt>
    <dgm:pt modelId="{2BC75F1E-19D3-4B9D-9D73-E0A9926E7CBA}" type="sibTrans" cxnId="{B0BF79D3-901D-4C0C-B622-88300077E36C}">
      <dgm:prSet/>
      <dgm:spPr/>
      <dgm:t>
        <a:bodyPr/>
        <a:lstStyle/>
        <a:p>
          <a:endParaRPr lang="ru-RU"/>
        </a:p>
      </dgm:t>
    </dgm:pt>
    <dgm:pt modelId="{B30E959B-20EC-4B44-A06E-219438B99182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0" u="none" dirty="0"/>
            <a:t>Развитие инфраструктуры сферы культуры</a:t>
          </a:r>
          <a:endParaRPr lang="ru-RU" dirty="0"/>
        </a:p>
      </dgm:t>
    </dgm:pt>
    <dgm:pt modelId="{39DD6736-09CC-4BF9-A1C8-FCC16F9C949B}" type="parTrans" cxnId="{DEDD6426-10D2-47F5-B54B-937FED447289}">
      <dgm:prSet/>
      <dgm:spPr/>
      <dgm:t>
        <a:bodyPr/>
        <a:lstStyle/>
        <a:p>
          <a:endParaRPr lang="ru-RU"/>
        </a:p>
      </dgm:t>
    </dgm:pt>
    <dgm:pt modelId="{E3159A79-8258-4E01-BA92-16A821B834C4}" type="sibTrans" cxnId="{DEDD6426-10D2-47F5-B54B-937FED447289}">
      <dgm:prSet/>
      <dgm:spPr/>
      <dgm:t>
        <a:bodyPr/>
        <a:lstStyle/>
        <a:p>
          <a:endParaRPr lang="ru-RU"/>
        </a:p>
      </dgm:t>
    </dgm:pt>
    <dgm:pt modelId="{BEEB8DC1-B3BA-4CD8-922F-7C230F9947A8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0" u="none" dirty="0"/>
            <a:t>Сохранение и развитие историко-культурного наследия и туризма</a:t>
          </a:r>
          <a:endParaRPr lang="ru-RU" dirty="0"/>
        </a:p>
      </dgm:t>
    </dgm:pt>
    <dgm:pt modelId="{E07CEEDC-3263-4611-A1D0-54D805CFC9FD}" type="parTrans" cxnId="{747CA322-397B-4EF7-8519-A7EE53631F19}">
      <dgm:prSet/>
      <dgm:spPr/>
      <dgm:t>
        <a:bodyPr/>
        <a:lstStyle/>
        <a:p>
          <a:endParaRPr lang="ru-RU"/>
        </a:p>
      </dgm:t>
    </dgm:pt>
    <dgm:pt modelId="{6A3960DF-64F3-4DB8-BCAC-A88FAB62EEAF}" type="sibTrans" cxnId="{747CA322-397B-4EF7-8519-A7EE53631F19}">
      <dgm:prSet/>
      <dgm:spPr/>
      <dgm:t>
        <a:bodyPr/>
        <a:lstStyle/>
        <a:p>
          <a:endParaRPr lang="ru-RU"/>
        </a:p>
      </dgm:t>
    </dgm:pt>
    <dgm:pt modelId="{08C8D2A4-3729-44CC-8B05-C07269F0E79B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i="0" dirty="0">
              <a:solidFill>
                <a:schemeClr val="accent6">
                  <a:lumMod val="50000"/>
                </a:schemeClr>
              </a:solidFill>
            </a:rPr>
            <a:t>Обеспечение экономического роста на основе ускоренного внедрения инновационных технологий</a:t>
          </a:r>
          <a:endParaRPr lang="ru-RU" b="1" i="0" u="none" dirty="0">
            <a:solidFill>
              <a:schemeClr val="accent6">
                <a:lumMod val="50000"/>
              </a:schemeClr>
            </a:solidFill>
          </a:endParaRPr>
        </a:p>
      </dgm:t>
    </dgm:pt>
    <dgm:pt modelId="{C8F5A380-6EB7-4355-841D-368FD68AAC32}" type="parTrans" cxnId="{CABA9ACF-70B0-4E7C-B0A8-1E774BC5BF38}">
      <dgm:prSet/>
      <dgm:spPr/>
      <dgm:t>
        <a:bodyPr/>
        <a:lstStyle/>
        <a:p>
          <a:endParaRPr lang="ru-RU"/>
        </a:p>
      </dgm:t>
    </dgm:pt>
    <dgm:pt modelId="{31D09E17-BA9F-4018-B856-6FC6E13F1758}" type="sibTrans" cxnId="{CABA9ACF-70B0-4E7C-B0A8-1E774BC5BF38}">
      <dgm:prSet/>
      <dgm:spPr/>
      <dgm:t>
        <a:bodyPr/>
        <a:lstStyle/>
        <a:p>
          <a:endParaRPr lang="ru-RU"/>
        </a:p>
      </dgm:t>
    </dgm:pt>
    <dgm:pt modelId="{C56F6811-DDB8-41D2-BE5D-57EE616A63F5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i="0" dirty="0">
              <a:solidFill>
                <a:schemeClr val="accent6">
                  <a:lumMod val="50000"/>
                </a:schemeClr>
              </a:solidFill>
            </a:rPr>
            <a:t>Наращивание темпов современного жилищного строительства</a:t>
          </a:r>
          <a:endParaRPr lang="ru-RU" b="1" i="0" u="none" dirty="0">
            <a:solidFill>
              <a:schemeClr val="accent6">
                <a:lumMod val="50000"/>
              </a:schemeClr>
            </a:solidFill>
          </a:endParaRPr>
        </a:p>
      </dgm:t>
    </dgm:pt>
    <dgm:pt modelId="{641A47BC-999A-4A14-8BD2-E379FE9FEF28}" type="parTrans" cxnId="{10DFC3A1-8BC7-4E63-BED8-74C34E15DC2E}">
      <dgm:prSet/>
      <dgm:spPr/>
      <dgm:t>
        <a:bodyPr/>
        <a:lstStyle/>
        <a:p>
          <a:endParaRPr lang="ru-RU"/>
        </a:p>
      </dgm:t>
    </dgm:pt>
    <dgm:pt modelId="{5F346DA9-A96A-43CB-A8CF-300982B80900}" type="sibTrans" cxnId="{10DFC3A1-8BC7-4E63-BED8-74C34E15DC2E}">
      <dgm:prSet/>
      <dgm:spPr/>
      <dgm:t>
        <a:bodyPr/>
        <a:lstStyle/>
        <a:p>
          <a:endParaRPr lang="ru-RU"/>
        </a:p>
      </dgm:t>
    </dgm:pt>
    <dgm:pt modelId="{5E16E621-FF52-4C85-91A8-E1163CA402A7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/>
            <a:t>Создание условий для размещения новых производств и создание новых высокопроизводительных рабочих мест</a:t>
          </a:r>
          <a:endParaRPr lang="ru-RU" b="0" i="0" u="none" dirty="0"/>
        </a:p>
      </dgm:t>
    </dgm:pt>
    <dgm:pt modelId="{4507308B-6125-4F35-818F-E89192E6E53A}" type="sibTrans" cxnId="{3CEA9BE7-2FC7-4A81-B3DC-374DCBACA037}">
      <dgm:prSet/>
      <dgm:spPr/>
      <dgm:t>
        <a:bodyPr/>
        <a:lstStyle/>
        <a:p>
          <a:endParaRPr lang="ru-RU"/>
        </a:p>
      </dgm:t>
    </dgm:pt>
    <dgm:pt modelId="{D6ABC5A7-C42D-4C33-92FF-79056AEFBC49}" type="parTrans" cxnId="{3CEA9BE7-2FC7-4A81-B3DC-374DCBACA037}">
      <dgm:prSet/>
      <dgm:spPr/>
      <dgm:t>
        <a:bodyPr/>
        <a:lstStyle/>
        <a:p>
          <a:endParaRPr lang="ru-RU"/>
        </a:p>
      </dgm:t>
    </dgm:pt>
    <dgm:pt modelId="{5C30D19C-593A-4B8D-92FB-AC79811FDDEE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/>
            <a:t>Организация импортозамещающих и экспортоориентированных производств</a:t>
          </a:r>
          <a:endParaRPr lang="ru-RU" b="0" i="0" u="none" dirty="0"/>
        </a:p>
      </dgm:t>
    </dgm:pt>
    <dgm:pt modelId="{8E212DA9-A5D2-47D1-B606-64C2AF5FC8AD}" type="parTrans" cxnId="{15A14090-6170-4751-9963-CAC52D0325BB}">
      <dgm:prSet/>
      <dgm:spPr/>
      <dgm:t>
        <a:bodyPr/>
        <a:lstStyle/>
        <a:p>
          <a:endParaRPr lang="ru-RU"/>
        </a:p>
      </dgm:t>
    </dgm:pt>
    <dgm:pt modelId="{2DEEB395-D9E7-445B-99BE-AFF24D1563AA}" type="sibTrans" cxnId="{15A14090-6170-4751-9963-CAC52D0325BB}">
      <dgm:prSet/>
      <dgm:spPr/>
      <dgm:t>
        <a:bodyPr/>
        <a:lstStyle/>
        <a:p>
          <a:endParaRPr lang="ru-RU"/>
        </a:p>
      </dgm:t>
    </dgm:pt>
    <dgm:pt modelId="{4E7D205D-7030-42C0-98EC-866AFDFC285E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dirty="0"/>
            <a:t>Рост обеспеченности населения жильем</a:t>
          </a:r>
        </a:p>
      </dgm:t>
    </dgm:pt>
    <dgm:pt modelId="{39774B0F-CC24-4D10-ABDE-17909FA57B1B}" type="parTrans" cxnId="{052B7CD1-6A24-456C-B2D5-8C5C2D610494}">
      <dgm:prSet/>
      <dgm:spPr/>
      <dgm:t>
        <a:bodyPr/>
        <a:lstStyle/>
        <a:p>
          <a:endParaRPr lang="ru-RU"/>
        </a:p>
      </dgm:t>
    </dgm:pt>
    <dgm:pt modelId="{833BAC9D-1702-497A-9E85-B6575FC48FCC}" type="sibTrans" cxnId="{052B7CD1-6A24-456C-B2D5-8C5C2D610494}">
      <dgm:prSet/>
      <dgm:spPr/>
      <dgm:t>
        <a:bodyPr/>
        <a:lstStyle/>
        <a:p>
          <a:endParaRPr lang="ru-RU"/>
        </a:p>
      </dgm:t>
    </dgm:pt>
    <dgm:pt modelId="{77D48391-BE89-4E52-8950-C9AA0FE253A3}" type="pres">
      <dgm:prSet presAssocID="{EEB88D3E-F0AE-473C-9663-061849CA867C}" presName="theList" presStyleCnt="0">
        <dgm:presLayoutVars>
          <dgm:dir/>
          <dgm:animLvl val="lvl"/>
          <dgm:resizeHandles val="exact"/>
        </dgm:presLayoutVars>
      </dgm:prSet>
      <dgm:spPr/>
    </dgm:pt>
    <dgm:pt modelId="{044E8953-37C8-4129-A5B2-D8E9042A56CA}" type="pres">
      <dgm:prSet presAssocID="{08C8D2A4-3729-44CC-8B05-C07269F0E79B}" presName="compNode" presStyleCnt="0"/>
      <dgm:spPr/>
    </dgm:pt>
    <dgm:pt modelId="{090AE274-270D-40EA-A425-15FF52B4B3A4}" type="pres">
      <dgm:prSet presAssocID="{08C8D2A4-3729-44CC-8B05-C07269F0E79B}" presName="aNode" presStyleLbl="bgShp" presStyleIdx="0" presStyleCnt="3"/>
      <dgm:spPr/>
    </dgm:pt>
    <dgm:pt modelId="{1482DFD5-2458-4285-858A-D9C994E2ED03}" type="pres">
      <dgm:prSet presAssocID="{08C8D2A4-3729-44CC-8B05-C07269F0E79B}" presName="textNode" presStyleLbl="bgShp" presStyleIdx="0" presStyleCnt="3"/>
      <dgm:spPr/>
    </dgm:pt>
    <dgm:pt modelId="{CAB248D0-AB8E-45A1-9283-769B58B40363}" type="pres">
      <dgm:prSet presAssocID="{08C8D2A4-3729-44CC-8B05-C07269F0E79B}" presName="compChildNode" presStyleCnt="0"/>
      <dgm:spPr/>
    </dgm:pt>
    <dgm:pt modelId="{AC925EDA-F449-456F-A90B-8DE394D38922}" type="pres">
      <dgm:prSet presAssocID="{08C8D2A4-3729-44CC-8B05-C07269F0E79B}" presName="theInnerList" presStyleCnt="0"/>
      <dgm:spPr/>
    </dgm:pt>
    <dgm:pt modelId="{4A602459-668A-47DF-85AD-E4B3B1C96593}" type="pres">
      <dgm:prSet presAssocID="{5E16E621-FF52-4C85-91A8-E1163CA402A7}" presName="childNode" presStyleLbl="node1" presStyleIdx="0" presStyleCnt="6">
        <dgm:presLayoutVars>
          <dgm:bulletEnabled val="1"/>
        </dgm:presLayoutVars>
      </dgm:prSet>
      <dgm:spPr/>
    </dgm:pt>
    <dgm:pt modelId="{FA48B4C8-D811-4D97-9D64-E17C5C216EC5}" type="pres">
      <dgm:prSet presAssocID="{5E16E621-FF52-4C85-91A8-E1163CA402A7}" presName="aSpace2" presStyleCnt="0"/>
      <dgm:spPr/>
    </dgm:pt>
    <dgm:pt modelId="{4B1504CC-B64C-4D88-BD62-4DE9FEF11ABA}" type="pres">
      <dgm:prSet presAssocID="{5C30D19C-593A-4B8D-92FB-AC79811FDDEE}" presName="childNode" presStyleLbl="node1" presStyleIdx="1" presStyleCnt="6">
        <dgm:presLayoutVars>
          <dgm:bulletEnabled val="1"/>
        </dgm:presLayoutVars>
      </dgm:prSet>
      <dgm:spPr/>
    </dgm:pt>
    <dgm:pt modelId="{01E8D011-7F1E-44CD-828D-D06F69B4D70B}" type="pres">
      <dgm:prSet presAssocID="{08C8D2A4-3729-44CC-8B05-C07269F0E79B}" presName="aSpace" presStyleCnt="0"/>
      <dgm:spPr/>
    </dgm:pt>
    <dgm:pt modelId="{1DFB52D2-7B87-4D79-B124-4AD24A75FA69}" type="pres">
      <dgm:prSet presAssocID="{C56F6811-DDB8-41D2-BE5D-57EE616A63F5}" presName="compNode" presStyleCnt="0"/>
      <dgm:spPr/>
    </dgm:pt>
    <dgm:pt modelId="{FB4ABE6B-FE2C-479B-B49D-D488EA1B25BF}" type="pres">
      <dgm:prSet presAssocID="{C56F6811-DDB8-41D2-BE5D-57EE616A63F5}" presName="aNode" presStyleLbl="bgShp" presStyleIdx="1" presStyleCnt="3"/>
      <dgm:spPr/>
    </dgm:pt>
    <dgm:pt modelId="{79CF5CBC-6A0F-4E11-A17F-D3677C1C3095}" type="pres">
      <dgm:prSet presAssocID="{C56F6811-DDB8-41D2-BE5D-57EE616A63F5}" presName="textNode" presStyleLbl="bgShp" presStyleIdx="1" presStyleCnt="3"/>
      <dgm:spPr/>
    </dgm:pt>
    <dgm:pt modelId="{6FAB1073-5417-401A-A8F6-A9C851BAEBA9}" type="pres">
      <dgm:prSet presAssocID="{C56F6811-DDB8-41D2-BE5D-57EE616A63F5}" presName="compChildNode" presStyleCnt="0"/>
      <dgm:spPr/>
    </dgm:pt>
    <dgm:pt modelId="{C3145925-4B34-473E-831A-2413A8F7DA07}" type="pres">
      <dgm:prSet presAssocID="{C56F6811-DDB8-41D2-BE5D-57EE616A63F5}" presName="theInnerList" presStyleCnt="0"/>
      <dgm:spPr/>
    </dgm:pt>
    <dgm:pt modelId="{AEA82DA1-A69B-4FF8-8CFE-29D9CBD3CC33}" type="pres">
      <dgm:prSet presAssocID="{5A271238-5532-4068-AB04-49B453ACBC67}" presName="childNode" presStyleLbl="node1" presStyleIdx="2" presStyleCnt="6">
        <dgm:presLayoutVars>
          <dgm:bulletEnabled val="1"/>
        </dgm:presLayoutVars>
      </dgm:prSet>
      <dgm:spPr/>
    </dgm:pt>
    <dgm:pt modelId="{0871C22E-6FF2-4D65-8A5A-45EDA38D75D2}" type="pres">
      <dgm:prSet presAssocID="{5A271238-5532-4068-AB04-49B453ACBC67}" presName="aSpace2" presStyleCnt="0"/>
      <dgm:spPr/>
    </dgm:pt>
    <dgm:pt modelId="{143EB110-C332-4901-804B-9AC5A1149720}" type="pres">
      <dgm:prSet presAssocID="{4E7D205D-7030-42C0-98EC-866AFDFC285E}" presName="childNode" presStyleLbl="node1" presStyleIdx="3" presStyleCnt="6">
        <dgm:presLayoutVars>
          <dgm:bulletEnabled val="1"/>
        </dgm:presLayoutVars>
      </dgm:prSet>
      <dgm:spPr/>
    </dgm:pt>
    <dgm:pt modelId="{03FB82F3-4F0F-447C-98AF-A33E7D1112C7}" type="pres">
      <dgm:prSet presAssocID="{C56F6811-DDB8-41D2-BE5D-57EE616A63F5}" presName="aSpace" presStyleCnt="0"/>
      <dgm:spPr/>
    </dgm:pt>
    <dgm:pt modelId="{0359D067-B873-48E6-A80A-5CDCF6C5B6A4}" type="pres">
      <dgm:prSet presAssocID="{EF1616F1-940C-4705-B2CD-176DAE21E959}" presName="compNode" presStyleCnt="0"/>
      <dgm:spPr/>
    </dgm:pt>
    <dgm:pt modelId="{94D6CCB0-6073-4D6F-A6FB-53AE0EE5115B}" type="pres">
      <dgm:prSet presAssocID="{EF1616F1-940C-4705-B2CD-176DAE21E959}" presName="aNode" presStyleLbl="bgShp" presStyleIdx="2" presStyleCnt="3"/>
      <dgm:spPr/>
    </dgm:pt>
    <dgm:pt modelId="{308359C7-BB5A-4224-8E5D-CD7478F60032}" type="pres">
      <dgm:prSet presAssocID="{EF1616F1-940C-4705-B2CD-176DAE21E959}" presName="textNode" presStyleLbl="bgShp" presStyleIdx="2" presStyleCnt="3"/>
      <dgm:spPr/>
    </dgm:pt>
    <dgm:pt modelId="{85B195A7-BC6C-4344-AB65-7E54F42C0981}" type="pres">
      <dgm:prSet presAssocID="{EF1616F1-940C-4705-B2CD-176DAE21E959}" presName="compChildNode" presStyleCnt="0"/>
      <dgm:spPr/>
    </dgm:pt>
    <dgm:pt modelId="{F74CAD0D-3088-4B94-9759-F8F081F24E9E}" type="pres">
      <dgm:prSet presAssocID="{EF1616F1-940C-4705-B2CD-176DAE21E959}" presName="theInnerList" presStyleCnt="0"/>
      <dgm:spPr/>
    </dgm:pt>
    <dgm:pt modelId="{2CEBED43-5954-4B46-AB69-B37169214439}" type="pres">
      <dgm:prSet presAssocID="{B30E959B-20EC-4B44-A06E-219438B99182}" presName="childNode" presStyleLbl="node1" presStyleIdx="4" presStyleCnt="6">
        <dgm:presLayoutVars>
          <dgm:bulletEnabled val="1"/>
        </dgm:presLayoutVars>
      </dgm:prSet>
      <dgm:spPr/>
    </dgm:pt>
    <dgm:pt modelId="{78916D6A-7082-4351-B900-4525FEBB576C}" type="pres">
      <dgm:prSet presAssocID="{B30E959B-20EC-4B44-A06E-219438B99182}" presName="aSpace2" presStyleCnt="0"/>
      <dgm:spPr/>
    </dgm:pt>
    <dgm:pt modelId="{895960CA-2D51-45BF-A8AC-4EE4813493F3}" type="pres">
      <dgm:prSet presAssocID="{BEEB8DC1-B3BA-4CD8-922F-7C230F9947A8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B0FA7E18-E368-45D7-A512-A344013356D6}" type="presOf" srcId="{5A271238-5532-4068-AB04-49B453ACBC67}" destId="{AEA82DA1-A69B-4FF8-8CFE-29D9CBD3CC33}" srcOrd="0" destOrd="0" presId="urn:microsoft.com/office/officeart/2005/8/layout/lProcess2"/>
    <dgm:cxn modelId="{8BFE661A-09DF-46C4-A1FD-74F613C69C88}" type="presOf" srcId="{BEEB8DC1-B3BA-4CD8-922F-7C230F9947A8}" destId="{895960CA-2D51-45BF-A8AC-4EE4813493F3}" srcOrd="0" destOrd="0" presId="urn:microsoft.com/office/officeart/2005/8/layout/lProcess2"/>
    <dgm:cxn modelId="{747CA322-397B-4EF7-8519-A7EE53631F19}" srcId="{EF1616F1-940C-4705-B2CD-176DAE21E959}" destId="{BEEB8DC1-B3BA-4CD8-922F-7C230F9947A8}" srcOrd="1" destOrd="0" parTransId="{E07CEEDC-3263-4611-A1D0-54D805CFC9FD}" sibTransId="{6A3960DF-64F3-4DB8-BCAC-A88FAB62EEAF}"/>
    <dgm:cxn modelId="{DEDD6426-10D2-47F5-B54B-937FED447289}" srcId="{EF1616F1-940C-4705-B2CD-176DAE21E959}" destId="{B30E959B-20EC-4B44-A06E-219438B99182}" srcOrd="0" destOrd="0" parTransId="{39DD6736-09CC-4BF9-A1C8-FCC16F9C949B}" sibTransId="{E3159A79-8258-4E01-BA92-16A821B834C4}"/>
    <dgm:cxn modelId="{60965D5D-ED6A-4BFA-83FF-21447D3B1BCF}" type="presOf" srcId="{EEB88D3E-F0AE-473C-9663-061849CA867C}" destId="{77D48391-BE89-4E52-8950-C9AA0FE253A3}" srcOrd="0" destOrd="0" presId="urn:microsoft.com/office/officeart/2005/8/layout/lProcess2"/>
    <dgm:cxn modelId="{CD7AAB63-3028-4445-B490-A0FC97AC6D10}" type="presOf" srcId="{B30E959B-20EC-4B44-A06E-219438B99182}" destId="{2CEBED43-5954-4B46-AB69-B37169214439}" srcOrd="0" destOrd="0" presId="urn:microsoft.com/office/officeart/2005/8/layout/lProcess2"/>
    <dgm:cxn modelId="{7B0AF465-C2B8-46DB-A94C-AC27682C0654}" srcId="{C56F6811-DDB8-41D2-BE5D-57EE616A63F5}" destId="{5A271238-5532-4068-AB04-49B453ACBC67}" srcOrd="0" destOrd="0" parTransId="{E5222B7B-8DDF-4F46-B9B4-050548FC06B6}" sibTransId="{3F48F7FF-9AE8-40C0-AFD7-BFC85D4510F5}"/>
    <dgm:cxn modelId="{297B9D4A-F05E-4B4A-9DA3-5DBFD25C0BA6}" type="presOf" srcId="{5C30D19C-593A-4B8D-92FB-AC79811FDDEE}" destId="{4B1504CC-B64C-4D88-BD62-4DE9FEF11ABA}" srcOrd="0" destOrd="0" presId="urn:microsoft.com/office/officeart/2005/8/layout/lProcess2"/>
    <dgm:cxn modelId="{AA0F2451-EC1B-4898-900B-88A7A73EAD56}" type="presOf" srcId="{08C8D2A4-3729-44CC-8B05-C07269F0E79B}" destId="{090AE274-270D-40EA-A425-15FF52B4B3A4}" srcOrd="0" destOrd="0" presId="urn:microsoft.com/office/officeart/2005/8/layout/lProcess2"/>
    <dgm:cxn modelId="{5FFB7252-F052-48F7-9194-6D08B07BE0FB}" type="presOf" srcId="{C56F6811-DDB8-41D2-BE5D-57EE616A63F5}" destId="{FB4ABE6B-FE2C-479B-B49D-D488EA1B25BF}" srcOrd="0" destOrd="0" presId="urn:microsoft.com/office/officeart/2005/8/layout/lProcess2"/>
    <dgm:cxn modelId="{E222CF8E-8C9C-4BF2-A60E-4E07212E95C2}" type="presOf" srcId="{EF1616F1-940C-4705-B2CD-176DAE21E959}" destId="{308359C7-BB5A-4224-8E5D-CD7478F60032}" srcOrd="1" destOrd="0" presId="urn:microsoft.com/office/officeart/2005/8/layout/lProcess2"/>
    <dgm:cxn modelId="{15A14090-6170-4751-9963-CAC52D0325BB}" srcId="{08C8D2A4-3729-44CC-8B05-C07269F0E79B}" destId="{5C30D19C-593A-4B8D-92FB-AC79811FDDEE}" srcOrd="1" destOrd="0" parTransId="{8E212DA9-A5D2-47D1-B606-64C2AF5FC8AD}" sibTransId="{2DEEB395-D9E7-445B-99BE-AFF24D1563AA}"/>
    <dgm:cxn modelId="{29EC5D99-C990-4356-BE88-7345B45CF932}" type="presOf" srcId="{5E16E621-FF52-4C85-91A8-E1163CA402A7}" destId="{4A602459-668A-47DF-85AD-E4B3B1C96593}" srcOrd="0" destOrd="0" presId="urn:microsoft.com/office/officeart/2005/8/layout/lProcess2"/>
    <dgm:cxn modelId="{477CCCA0-1BDA-42C2-B93C-4BBC0D188254}" type="presOf" srcId="{08C8D2A4-3729-44CC-8B05-C07269F0E79B}" destId="{1482DFD5-2458-4285-858A-D9C994E2ED03}" srcOrd="1" destOrd="0" presId="urn:microsoft.com/office/officeart/2005/8/layout/lProcess2"/>
    <dgm:cxn modelId="{10DFC3A1-8BC7-4E63-BED8-74C34E15DC2E}" srcId="{EEB88D3E-F0AE-473C-9663-061849CA867C}" destId="{C56F6811-DDB8-41D2-BE5D-57EE616A63F5}" srcOrd="1" destOrd="0" parTransId="{641A47BC-999A-4A14-8BD2-E379FE9FEF28}" sibTransId="{5F346DA9-A96A-43CB-A8CF-300982B80900}"/>
    <dgm:cxn modelId="{592EEEA7-4989-4F3F-8781-4E9F28A63383}" type="presOf" srcId="{4E7D205D-7030-42C0-98EC-866AFDFC285E}" destId="{143EB110-C332-4901-804B-9AC5A1149720}" srcOrd="0" destOrd="0" presId="urn:microsoft.com/office/officeart/2005/8/layout/lProcess2"/>
    <dgm:cxn modelId="{93205DB6-8270-4033-91A4-EE384F51681C}" type="presOf" srcId="{EF1616F1-940C-4705-B2CD-176DAE21E959}" destId="{94D6CCB0-6073-4D6F-A6FB-53AE0EE5115B}" srcOrd="0" destOrd="0" presId="urn:microsoft.com/office/officeart/2005/8/layout/lProcess2"/>
    <dgm:cxn modelId="{CABA9ACF-70B0-4E7C-B0A8-1E774BC5BF38}" srcId="{EEB88D3E-F0AE-473C-9663-061849CA867C}" destId="{08C8D2A4-3729-44CC-8B05-C07269F0E79B}" srcOrd="0" destOrd="0" parTransId="{C8F5A380-6EB7-4355-841D-368FD68AAC32}" sibTransId="{31D09E17-BA9F-4018-B856-6FC6E13F1758}"/>
    <dgm:cxn modelId="{9A6918D1-4CFE-4EFF-8081-721689A22E80}" type="presOf" srcId="{C56F6811-DDB8-41D2-BE5D-57EE616A63F5}" destId="{79CF5CBC-6A0F-4E11-A17F-D3677C1C3095}" srcOrd="1" destOrd="0" presId="urn:microsoft.com/office/officeart/2005/8/layout/lProcess2"/>
    <dgm:cxn modelId="{052B7CD1-6A24-456C-B2D5-8C5C2D610494}" srcId="{C56F6811-DDB8-41D2-BE5D-57EE616A63F5}" destId="{4E7D205D-7030-42C0-98EC-866AFDFC285E}" srcOrd="1" destOrd="0" parTransId="{39774B0F-CC24-4D10-ABDE-17909FA57B1B}" sibTransId="{833BAC9D-1702-497A-9E85-B6575FC48FCC}"/>
    <dgm:cxn modelId="{B0BF79D3-901D-4C0C-B622-88300077E36C}" srcId="{EEB88D3E-F0AE-473C-9663-061849CA867C}" destId="{EF1616F1-940C-4705-B2CD-176DAE21E959}" srcOrd="2" destOrd="0" parTransId="{566747AD-6311-446B-B234-DA35397C47C5}" sibTransId="{2BC75F1E-19D3-4B9D-9D73-E0A9926E7CBA}"/>
    <dgm:cxn modelId="{3CEA9BE7-2FC7-4A81-B3DC-374DCBACA037}" srcId="{08C8D2A4-3729-44CC-8B05-C07269F0E79B}" destId="{5E16E621-FF52-4C85-91A8-E1163CA402A7}" srcOrd="0" destOrd="0" parTransId="{D6ABC5A7-C42D-4C33-92FF-79056AEFBC49}" sibTransId="{4507308B-6125-4F35-818F-E89192E6E53A}"/>
    <dgm:cxn modelId="{24A28510-3A6D-4977-8A3A-1144AA8DC28B}" type="presParOf" srcId="{77D48391-BE89-4E52-8950-C9AA0FE253A3}" destId="{044E8953-37C8-4129-A5B2-D8E9042A56CA}" srcOrd="0" destOrd="0" presId="urn:microsoft.com/office/officeart/2005/8/layout/lProcess2"/>
    <dgm:cxn modelId="{12ADF414-E22D-4E74-B89C-203C2E5B47AB}" type="presParOf" srcId="{044E8953-37C8-4129-A5B2-D8E9042A56CA}" destId="{090AE274-270D-40EA-A425-15FF52B4B3A4}" srcOrd="0" destOrd="0" presId="urn:microsoft.com/office/officeart/2005/8/layout/lProcess2"/>
    <dgm:cxn modelId="{37C94CA4-F348-440C-9F18-0F7164AD467B}" type="presParOf" srcId="{044E8953-37C8-4129-A5B2-D8E9042A56CA}" destId="{1482DFD5-2458-4285-858A-D9C994E2ED03}" srcOrd="1" destOrd="0" presId="urn:microsoft.com/office/officeart/2005/8/layout/lProcess2"/>
    <dgm:cxn modelId="{CC1BFDD1-7640-47FC-BD20-C6F788CA3C5A}" type="presParOf" srcId="{044E8953-37C8-4129-A5B2-D8E9042A56CA}" destId="{CAB248D0-AB8E-45A1-9283-769B58B40363}" srcOrd="2" destOrd="0" presId="urn:microsoft.com/office/officeart/2005/8/layout/lProcess2"/>
    <dgm:cxn modelId="{D7791BD8-B352-49CE-90F7-75A0DB8DC990}" type="presParOf" srcId="{CAB248D0-AB8E-45A1-9283-769B58B40363}" destId="{AC925EDA-F449-456F-A90B-8DE394D38922}" srcOrd="0" destOrd="0" presId="urn:microsoft.com/office/officeart/2005/8/layout/lProcess2"/>
    <dgm:cxn modelId="{59FF6D7C-B24E-4D77-AD3C-0C649269DDF9}" type="presParOf" srcId="{AC925EDA-F449-456F-A90B-8DE394D38922}" destId="{4A602459-668A-47DF-85AD-E4B3B1C96593}" srcOrd="0" destOrd="0" presId="urn:microsoft.com/office/officeart/2005/8/layout/lProcess2"/>
    <dgm:cxn modelId="{1A72B739-445D-4075-9AB6-5F48CF061951}" type="presParOf" srcId="{AC925EDA-F449-456F-A90B-8DE394D38922}" destId="{FA48B4C8-D811-4D97-9D64-E17C5C216EC5}" srcOrd="1" destOrd="0" presId="urn:microsoft.com/office/officeart/2005/8/layout/lProcess2"/>
    <dgm:cxn modelId="{D4B02A83-D152-470A-8844-526800BC5064}" type="presParOf" srcId="{AC925EDA-F449-456F-A90B-8DE394D38922}" destId="{4B1504CC-B64C-4D88-BD62-4DE9FEF11ABA}" srcOrd="2" destOrd="0" presId="urn:microsoft.com/office/officeart/2005/8/layout/lProcess2"/>
    <dgm:cxn modelId="{F016C49A-5604-426D-9651-29B16F2B848A}" type="presParOf" srcId="{77D48391-BE89-4E52-8950-C9AA0FE253A3}" destId="{01E8D011-7F1E-44CD-828D-D06F69B4D70B}" srcOrd="1" destOrd="0" presId="urn:microsoft.com/office/officeart/2005/8/layout/lProcess2"/>
    <dgm:cxn modelId="{E5F650E9-947E-49C3-A4FB-832B23A9508D}" type="presParOf" srcId="{77D48391-BE89-4E52-8950-C9AA0FE253A3}" destId="{1DFB52D2-7B87-4D79-B124-4AD24A75FA69}" srcOrd="2" destOrd="0" presId="urn:microsoft.com/office/officeart/2005/8/layout/lProcess2"/>
    <dgm:cxn modelId="{AAEF4924-289F-45D7-ACCF-2BE22E33E130}" type="presParOf" srcId="{1DFB52D2-7B87-4D79-B124-4AD24A75FA69}" destId="{FB4ABE6B-FE2C-479B-B49D-D488EA1B25BF}" srcOrd="0" destOrd="0" presId="urn:microsoft.com/office/officeart/2005/8/layout/lProcess2"/>
    <dgm:cxn modelId="{095DCA82-BDF6-45EB-B8B9-6AB3095246D0}" type="presParOf" srcId="{1DFB52D2-7B87-4D79-B124-4AD24A75FA69}" destId="{79CF5CBC-6A0F-4E11-A17F-D3677C1C3095}" srcOrd="1" destOrd="0" presId="urn:microsoft.com/office/officeart/2005/8/layout/lProcess2"/>
    <dgm:cxn modelId="{4A410450-C2FF-4C49-ACFB-79250EBD8DEB}" type="presParOf" srcId="{1DFB52D2-7B87-4D79-B124-4AD24A75FA69}" destId="{6FAB1073-5417-401A-A8F6-A9C851BAEBA9}" srcOrd="2" destOrd="0" presId="urn:microsoft.com/office/officeart/2005/8/layout/lProcess2"/>
    <dgm:cxn modelId="{D5914026-A56A-4248-870C-88F2C8B112DC}" type="presParOf" srcId="{6FAB1073-5417-401A-A8F6-A9C851BAEBA9}" destId="{C3145925-4B34-473E-831A-2413A8F7DA07}" srcOrd="0" destOrd="0" presId="urn:microsoft.com/office/officeart/2005/8/layout/lProcess2"/>
    <dgm:cxn modelId="{81E01888-FF1D-45F9-B826-18A22D856455}" type="presParOf" srcId="{C3145925-4B34-473E-831A-2413A8F7DA07}" destId="{AEA82DA1-A69B-4FF8-8CFE-29D9CBD3CC33}" srcOrd="0" destOrd="0" presId="urn:microsoft.com/office/officeart/2005/8/layout/lProcess2"/>
    <dgm:cxn modelId="{ABC4DF59-7DD9-4EA9-AAC3-E7159CEF3A42}" type="presParOf" srcId="{C3145925-4B34-473E-831A-2413A8F7DA07}" destId="{0871C22E-6FF2-4D65-8A5A-45EDA38D75D2}" srcOrd="1" destOrd="0" presId="urn:microsoft.com/office/officeart/2005/8/layout/lProcess2"/>
    <dgm:cxn modelId="{4D138403-B19E-45E5-AB68-F7F19F8A3B17}" type="presParOf" srcId="{C3145925-4B34-473E-831A-2413A8F7DA07}" destId="{143EB110-C332-4901-804B-9AC5A1149720}" srcOrd="2" destOrd="0" presId="urn:microsoft.com/office/officeart/2005/8/layout/lProcess2"/>
    <dgm:cxn modelId="{D4326F64-E840-4108-8086-F8C713BD9D0F}" type="presParOf" srcId="{77D48391-BE89-4E52-8950-C9AA0FE253A3}" destId="{03FB82F3-4F0F-447C-98AF-A33E7D1112C7}" srcOrd="3" destOrd="0" presId="urn:microsoft.com/office/officeart/2005/8/layout/lProcess2"/>
    <dgm:cxn modelId="{C51DD119-E2DB-4336-AB7D-07BF28C7143B}" type="presParOf" srcId="{77D48391-BE89-4E52-8950-C9AA0FE253A3}" destId="{0359D067-B873-48E6-A80A-5CDCF6C5B6A4}" srcOrd="4" destOrd="0" presId="urn:microsoft.com/office/officeart/2005/8/layout/lProcess2"/>
    <dgm:cxn modelId="{5B4AA2BD-3822-4160-9D63-E81483F93C87}" type="presParOf" srcId="{0359D067-B873-48E6-A80A-5CDCF6C5B6A4}" destId="{94D6CCB0-6073-4D6F-A6FB-53AE0EE5115B}" srcOrd="0" destOrd="0" presId="urn:microsoft.com/office/officeart/2005/8/layout/lProcess2"/>
    <dgm:cxn modelId="{EA92D60E-4B2D-459D-A11D-EAA2BA4173EA}" type="presParOf" srcId="{0359D067-B873-48E6-A80A-5CDCF6C5B6A4}" destId="{308359C7-BB5A-4224-8E5D-CD7478F60032}" srcOrd="1" destOrd="0" presId="urn:microsoft.com/office/officeart/2005/8/layout/lProcess2"/>
    <dgm:cxn modelId="{A68C5E28-198C-43D9-8B77-DB1BEA531337}" type="presParOf" srcId="{0359D067-B873-48E6-A80A-5CDCF6C5B6A4}" destId="{85B195A7-BC6C-4344-AB65-7E54F42C0981}" srcOrd="2" destOrd="0" presId="urn:microsoft.com/office/officeart/2005/8/layout/lProcess2"/>
    <dgm:cxn modelId="{D5AB9952-92EB-4B93-B672-EBC274769805}" type="presParOf" srcId="{85B195A7-BC6C-4344-AB65-7E54F42C0981}" destId="{F74CAD0D-3088-4B94-9759-F8F081F24E9E}" srcOrd="0" destOrd="0" presId="urn:microsoft.com/office/officeart/2005/8/layout/lProcess2"/>
    <dgm:cxn modelId="{4C86D61B-5E06-4497-875C-548926946B1A}" type="presParOf" srcId="{F74CAD0D-3088-4B94-9759-F8F081F24E9E}" destId="{2CEBED43-5954-4B46-AB69-B37169214439}" srcOrd="0" destOrd="0" presId="urn:microsoft.com/office/officeart/2005/8/layout/lProcess2"/>
    <dgm:cxn modelId="{FF15D25B-9823-4876-82A7-1ED96561430C}" type="presParOf" srcId="{F74CAD0D-3088-4B94-9759-F8F081F24E9E}" destId="{78916D6A-7082-4351-B900-4525FEBB576C}" srcOrd="1" destOrd="0" presId="urn:microsoft.com/office/officeart/2005/8/layout/lProcess2"/>
    <dgm:cxn modelId="{57ADB36B-8AB4-47B8-AC4E-7D15D9899C4A}" type="presParOf" srcId="{F74CAD0D-3088-4B94-9759-F8F081F24E9E}" destId="{895960CA-2D51-45BF-A8AC-4EE4813493F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BB6B589-21B0-4395-9C93-53B45707224B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FA6478-1A2C-48F0-92E9-8FC959445009}">
      <dgm:prSet phldrT="[Текст]"/>
      <dgm:spPr/>
      <dgm:t>
        <a:bodyPr/>
        <a:lstStyle/>
        <a:p>
          <a:endParaRPr lang="ru-RU" dirty="0"/>
        </a:p>
      </dgm:t>
    </dgm:pt>
    <dgm:pt modelId="{82594412-8D3A-4E5E-94F1-EFA593A3B3AB}" type="parTrans" cxnId="{C2EFE3BE-5DCE-483A-ACA8-756CE8FF211C}">
      <dgm:prSet/>
      <dgm:spPr/>
      <dgm:t>
        <a:bodyPr/>
        <a:lstStyle/>
        <a:p>
          <a:endParaRPr lang="ru-RU"/>
        </a:p>
      </dgm:t>
    </dgm:pt>
    <dgm:pt modelId="{306C9267-681A-486D-8BE1-95D1BB24045E}" type="sibTrans" cxnId="{C2EFE3BE-5DCE-483A-ACA8-756CE8FF211C}">
      <dgm:prSet/>
      <dgm:spPr/>
      <dgm:t>
        <a:bodyPr/>
        <a:lstStyle/>
        <a:p>
          <a:endParaRPr lang="ru-RU"/>
        </a:p>
      </dgm:t>
    </dgm:pt>
    <dgm:pt modelId="{08A59BCC-ECA6-4C45-8661-613F8F4BA9CF}">
      <dgm:prSet phldrT="[Текст]"/>
      <dgm:spPr>
        <a:solidFill>
          <a:schemeClr val="bg1">
            <a:lumMod val="9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Экономический рост, эффективная инвестиционная и инновационная среда</a:t>
          </a:r>
          <a:endParaRPr lang="ru-RU" dirty="0"/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8EB38E15-78D7-488C-9984-5077ECE2760F}" type="parTrans" cxnId="{C43C2DC9-F86E-4E83-A5C3-3F8D974A0914}">
      <dgm:prSet/>
      <dgm:spPr/>
      <dgm:t>
        <a:bodyPr/>
        <a:lstStyle/>
        <a:p>
          <a:endParaRPr lang="ru-RU"/>
        </a:p>
      </dgm:t>
    </dgm:pt>
    <dgm:pt modelId="{D55222A9-FA89-4B0C-9AB7-8F4EFE06912B}" type="sibTrans" cxnId="{C43C2DC9-F86E-4E83-A5C3-3F8D974A0914}">
      <dgm:prSet/>
      <dgm:spPr/>
      <dgm:t>
        <a:bodyPr/>
        <a:lstStyle/>
        <a:p>
          <a:endParaRPr lang="ru-RU"/>
        </a:p>
      </dgm:t>
    </dgm:pt>
    <dgm:pt modelId="{A22A5F54-2290-48D2-A39A-CBC8C01C4451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F967B38C-341E-4827-AD32-00E8F9F81269}" type="parTrans" cxnId="{AB133479-2746-4977-B100-A3A5393FE6FF}">
      <dgm:prSet/>
      <dgm:spPr/>
      <dgm:t>
        <a:bodyPr/>
        <a:lstStyle/>
        <a:p>
          <a:endParaRPr lang="ru-RU"/>
        </a:p>
      </dgm:t>
    </dgm:pt>
    <dgm:pt modelId="{3041A0FD-7D90-41DB-811F-3313FE0C0990}" type="sibTrans" cxnId="{AB133479-2746-4977-B100-A3A5393FE6FF}">
      <dgm:prSet/>
      <dgm:spPr/>
      <dgm:t>
        <a:bodyPr/>
        <a:lstStyle/>
        <a:p>
          <a:endParaRPr lang="ru-RU"/>
        </a:p>
      </dgm:t>
    </dgm:pt>
    <dgm:pt modelId="{43CD4C71-B57F-4B0C-BFA5-1606294E67D9}">
      <dgm:prSet phldrT="[Текст]"/>
      <dgm:spPr>
        <a:solidFill>
          <a:schemeClr val="bg1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Формирование культурного пространства</a:t>
          </a:r>
          <a:endParaRPr lang="ru-RU" dirty="0"/>
        </a:p>
      </dgm:t>
    </dgm:pt>
    <dgm:pt modelId="{F2017B8B-9973-44FB-826D-DDA7ADE7C5B9}" type="sibTrans" cxnId="{2E9D1B64-CF41-4F49-8BF8-3AF1820CBCE5}">
      <dgm:prSet/>
      <dgm:spPr/>
      <dgm:t>
        <a:bodyPr/>
        <a:lstStyle/>
        <a:p>
          <a:endParaRPr lang="ru-RU"/>
        </a:p>
      </dgm:t>
    </dgm:pt>
    <dgm:pt modelId="{9CAFA73B-C7D4-4F92-A9B1-338A78961995}" type="parTrans" cxnId="{2E9D1B64-CF41-4F49-8BF8-3AF1820CBCE5}">
      <dgm:prSet/>
      <dgm:spPr/>
      <dgm:t>
        <a:bodyPr/>
        <a:lstStyle/>
        <a:p>
          <a:endParaRPr lang="ru-RU"/>
        </a:p>
      </dgm:t>
    </dgm:pt>
    <dgm:pt modelId="{4122B212-C217-4CB7-9BE9-EB65BFB02DD4}">
      <dgm:prSet phldrT="[Текст]"/>
      <dgm:spPr>
        <a:solidFill>
          <a:schemeClr val="bg1">
            <a:lumMod val="8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solidFill>
                <a:schemeClr val="accent6">
                  <a:lumMod val="50000"/>
                </a:schemeClr>
              </a:solidFill>
            </a:rPr>
            <a:t>Сбалансированное пространственное развитие</a:t>
          </a:r>
          <a:endParaRPr lang="ru-RU" dirty="0"/>
        </a:p>
      </dgm:t>
    </dgm:pt>
    <dgm:pt modelId="{E27EA59A-74B1-450F-ADF8-3496AD7393F6}" type="sibTrans" cxnId="{A0774AE8-C34E-4A7F-BDEC-2C5B4D1F7365}">
      <dgm:prSet/>
      <dgm:spPr/>
      <dgm:t>
        <a:bodyPr/>
        <a:lstStyle/>
        <a:p>
          <a:endParaRPr lang="ru-RU"/>
        </a:p>
      </dgm:t>
    </dgm:pt>
    <dgm:pt modelId="{1874FB68-D514-4852-9EBF-CABBB47C0426}" type="parTrans" cxnId="{A0774AE8-C34E-4A7F-BDEC-2C5B4D1F7365}">
      <dgm:prSet/>
      <dgm:spPr/>
      <dgm:t>
        <a:bodyPr/>
        <a:lstStyle/>
        <a:p>
          <a:endParaRPr lang="ru-RU"/>
        </a:p>
      </dgm:t>
    </dgm:pt>
    <dgm:pt modelId="{02424410-3D25-4B8F-A023-A8C7A22BC109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20D670B2-560E-4983-B370-937F37642EF5}" type="sibTrans" cxnId="{4DB568AA-48D6-40B1-83F9-095D0D8A7EEF}">
      <dgm:prSet/>
      <dgm:spPr/>
      <dgm:t>
        <a:bodyPr/>
        <a:lstStyle/>
        <a:p>
          <a:endParaRPr lang="ru-RU"/>
        </a:p>
      </dgm:t>
    </dgm:pt>
    <dgm:pt modelId="{70CB76A2-D143-4BE0-8109-B89CF822B5A8}" type="parTrans" cxnId="{4DB568AA-48D6-40B1-83F9-095D0D8A7EEF}">
      <dgm:prSet/>
      <dgm:spPr/>
      <dgm:t>
        <a:bodyPr/>
        <a:lstStyle/>
        <a:p>
          <a:endParaRPr lang="ru-RU"/>
        </a:p>
      </dgm:t>
    </dgm:pt>
    <dgm:pt modelId="{DDC45359-2F1E-408F-BFCB-9AA4A3379A1A}" type="pres">
      <dgm:prSet presAssocID="{BBB6B589-21B0-4395-9C93-53B45707224B}" presName="Name0" presStyleCnt="0">
        <dgm:presLayoutVars>
          <dgm:chMax/>
          <dgm:chPref/>
          <dgm:dir/>
        </dgm:presLayoutVars>
      </dgm:prSet>
      <dgm:spPr/>
    </dgm:pt>
    <dgm:pt modelId="{2EE9544D-48D4-4EFA-A3AE-0810E7934803}" type="pres">
      <dgm:prSet presAssocID="{10FA6478-1A2C-48F0-92E9-8FC959445009}" presName="parenttextcomposite" presStyleCnt="0"/>
      <dgm:spPr/>
    </dgm:pt>
    <dgm:pt modelId="{DB4D23CA-3DC6-466F-B590-322E166C6001}" type="pres">
      <dgm:prSet presAssocID="{10FA6478-1A2C-48F0-92E9-8FC959445009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3CB334CD-9524-46ED-A526-0CE06997CFC2}" type="pres">
      <dgm:prSet presAssocID="{10FA6478-1A2C-48F0-92E9-8FC959445009}" presName="composite" presStyleCnt="0"/>
      <dgm:spPr/>
    </dgm:pt>
    <dgm:pt modelId="{A56CDD4A-0941-4F0A-AE50-1E0C5AE9DC1C}" type="pres">
      <dgm:prSet presAssocID="{10FA6478-1A2C-48F0-92E9-8FC959445009}" presName="chevron1" presStyleLbl="alignNode1" presStyleIdx="0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7482209-FF82-4376-A70B-2DC754AE4806}" type="pres">
      <dgm:prSet presAssocID="{10FA6478-1A2C-48F0-92E9-8FC959445009}" presName="chevron2" presStyleLbl="alignNode1" presStyleIdx="1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BA9B6DD-E958-4603-BDAE-4BE15BDE03D3}" type="pres">
      <dgm:prSet presAssocID="{10FA6478-1A2C-48F0-92E9-8FC959445009}" presName="chevron3" presStyleLbl="alignNode1" presStyleIdx="2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3009748-86E0-4C60-BB8C-9F9B80E1C372}" type="pres">
      <dgm:prSet presAssocID="{10FA6478-1A2C-48F0-92E9-8FC959445009}" presName="chevron4" presStyleLbl="alignNode1" presStyleIdx="3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705C3B9-9BF8-444A-B479-B35F44C74080}" type="pres">
      <dgm:prSet presAssocID="{10FA6478-1A2C-48F0-92E9-8FC959445009}" presName="chevron5" presStyleLbl="alignNode1" presStyleIdx="4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9A7DD6F-6C79-4CF4-A29B-2B64BF5833E6}" type="pres">
      <dgm:prSet presAssocID="{10FA6478-1A2C-48F0-92E9-8FC959445009}" presName="chevron6" presStyleLbl="alignNode1" presStyleIdx="5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A60D68A-CC31-4ACA-AB0E-730EAF0C55DE}" type="pres">
      <dgm:prSet presAssocID="{10FA6478-1A2C-48F0-92E9-8FC959445009}" presName="chevron7" presStyleLbl="alignNode1" presStyleIdx="6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4B147D4-F113-428F-B4AF-B600DAFAE7B3}" type="pres">
      <dgm:prSet presAssocID="{10FA6478-1A2C-48F0-92E9-8FC959445009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353D401F-9F65-4321-B769-D51791EC6FCC}" type="pres">
      <dgm:prSet presAssocID="{306C9267-681A-486D-8BE1-95D1BB24045E}" presName="sibTrans" presStyleCnt="0"/>
      <dgm:spPr/>
    </dgm:pt>
    <dgm:pt modelId="{CEC9260C-2E95-4BF8-A1AE-F58864818639}" type="pres">
      <dgm:prSet presAssocID="{02424410-3D25-4B8F-A023-A8C7A22BC109}" presName="parenttextcomposite" presStyleCnt="0"/>
      <dgm:spPr/>
    </dgm:pt>
    <dgm:pt modelId="{03BBC58B-CC34-4042-82DC-0D4F852B54F3}" type="pres">
      <dgm:prSet presAssocID="{02424410-3D25-4B8F-A023-A8C7A22BC109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AE21B54A-1FE2-4916-B114-BD26188E740D}" type="pres">
      <dgm:prSet presAssocID="{02424410-3D25-4B8F-A023-A8C7A22BC109}" presName="composite" presStyleCnt="0"/>
      <dgm:spPr/>
    </dgm:pt>
    <dgm:pt modelId="{AA58C9FB-769A-4EC7-9187-407C674CC640}" type="pres">
      <dgm:prSet presAssocID="{02424410-3D25-4B8F-A023-A8C7A22BC109}" presName="chevron1" presStyleLbl="alignNode1" presStyleIdx="7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E71B4B4-D563-46C6-9839-FD6EC7AE700F}" type="pres">
      <dgm:prSet presAssocID="{02424410-3D25-4B8F-A023-A8C7A22BC109}" presName="chevron2" presStyleLbl="alignNode1" presStyleIdx="8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2726506B-AF67-4F26-A4D2-287C6CE2363E}" type="pres">
      <dgm:prSet presAssocID="{02424410-3D25-4B8F-A023-A8C7A22BC109}" presName="chevron3" presStyleLbl="alignNode1" presStyleIdx="9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22FC2B3A-9132-4E38-A49E-04AB233A4BC9}" type="pres">
      <dgm:prSet presAssocID="{02424410-3D25-4B8F-A023-A8C7A22BC109}" presName="chevron4" presStyleLbl="alignNode1" presStyleIdx="10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21A6D00-CD37-41DD-9231-D5BECD1A120A}" type="pres">
      <dgm:prSet presAssocID="{02424410-3D25-4B8F-A023-A8C7A22BC109}" presName="chevron5" presStyleLbl="alignNode1" presStyleIdx="11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36197F8-8253-4968-91F1-803D0150CDDD}" type="pres">
      <dgm:prSet presAssocID="{02424410-3D25-4B8F-A023-A8C7A22BC109}" presName="chevron6" presStyleLbl="alignNode1" presStyleIdx="12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5C50461-9F11-4EB7-B64F-3C73FFEC94F3}" type="pres">
      <dgm:prSet presAssocID="{02424410-3D25-4B8F-A023-A8C7A22BC109}" presName="chevron7" presStyleLbl="alignNode1" presStyleIdx="13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D66926B-AF97-4817-AAB7-753578903FE0}" type="pres">
      <dgm:prSet presAssocID="{02424410-3D25-4B8F-A023-A8C7A22BC109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75F7BE41-E25E-4E8B-B13C-25C11EAE5840}" type="pres">
      <dgm:prSet presAssocID="{20D670B2-560E-4983-B370-937F37642EF5}" presName="sibTrans" presStyleCnt="0"/>
      <dgm:spPr/>
    </dgm:pt>
    <dgm:pt modelId="{CA428993-9F59-4B84-8FBA-542DE0C67586}" type="pres">
      <dgm:prSet presAssocID="{A22A5F54-2290-48D2-A39A-CBC8C01C4451}" presName="parenttextcomposite" presStyleCnt="0"/>
      <dgm:spPr/>
    </dgm:pt>
    <dgm:pt modelId="{9013258B-7FF1-4F67-9F7C-E412B66489D3}" type="pres">
      <dgm:prSet presAssocID="{A22A5F54-2290-48D2-A39A-CBC8C01C4451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723A4D6A-4FE5-4FFA-82E9-D67B0515B44C}" type="pres">
      <dgm:prSet presAssocID="{A22A5F54-2290-48D2-A39A-CBC8C01C4451}" presName="composite" presStyleCnt="0"/>
      <dgm:spPr/>
    </dgm:pt>
    <dgm:pt modelId="{B7A6ABE1-1900-46B0-96FF-150D87B1AEE9}" type="pres">
      <dgm:prSet presAssocID="{A22A5F54-2290-48D2-A39A-CBC8C01C4451}" presName="chevron1" presStyleLbl="alignNode1" presStyleIdx="14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24299AB-D4C0-46A7-AB46-B23AD0AE8139}" type="pres">
      <dgm:prSet presAssocID="{A22A5F54-2290-48D2-A39A-CBC8C01C4451}" presName="chevron2" presStyleLbl="alignNode1" presStyleIdx="15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FADCD22-7550-4317-B3BA-469CFB0E4916}" type="pres">
      <dgm:prSet presAssocID="{A22A5F54-2290-48D2-A39A-CBC8C01C4451}" presName="chevron3" presStyleLbl="alignNode1" presStyleIdx="16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23900CD-FDB9-4F18-A9EC-9E257CD76B8C}" type="pres">
      <dgm:prSet presAssocID="{A22A5F54-2290-48D2-A39A-CBC8C01C4451}" presName="chevron4" presStyleLbl="alignNode1" presStyleIdx="17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3F0C16C-1EBD-4003-B60F-80DD570C04C3}" type="pres">
      <dgm:prSet presAssocID="{A22A5F54-2290-48D2-A39A-CBC8C01C4451}" presName="chevron5" presStyleLbl="alignNode1" presStyleIdx="18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04F0958A-A14C-4098-A934-C4BBC6774860}" type="pres">
      <dgm:prSet presAssocID="{A22A5F54-2290-48D2-A39A-CBC8C01C4451}" presName="chevron6" presStyleLbl="alignNode1" presStyleIdx="19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DA0FD35-EDFB-4106-BAC8-1B9507DACC01}" type="pres">
      <dgm:prSet presAssocID="{A22A5F54-2290-48D2-A39A-CBC8C01C4451}" presName="chevron7" presStyleLbl="alignNode1" presStyleIdx="20" presStyleCnt="2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F80C5B3C-3D19-4DF8-9AD6-6739D8E43650}" type="pres">
      <dgm:prSet presAssocID="{A22A5F54-2290-48D2-A39A-CBC8C01C4451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D2318A0A-5EE0-4DE0-A5B2-39D53F19B95B}" type="presOf" srcId="{A22A5F54-2290-48D2-A39A-CBC8C01C4451}" destId="{9013258B-7FF1-4F67-9F7C-E412B66489D3}" srcOrd="0" destOrd="0" presId="urn:microsoft.com/office/officeart/2008/layout/VerticalAccentList"/>
    <dgm:cxn modelId="{A4853822-AC57-418E-9210-289612CA1B31}" type="presOf" srcId="{BBB6B589-21B0-4395-9C93-53B45707224B}" destId="{DDC45359-2F1E-408F-BFCB-9AA4A3379A1A}" srcOrd="0" destOrd="0" presId="urn:microsoft.com/office/officeart/2008/layout/VerticalAccentList"/>
    <dgm:cxn modelId="{BE73623D-8A89-4B1E-8E9B-FC5AC24FDE82}" type="presOf" srcId="{08A59BCC-ECA6-4C45-8661-613F8F4BA9CF}" destId="{64B147D4-F113-428F-B4AF-B600DAFAE7B3}" srcOrd="0" destOrd="0" presId="urn:microsoft.com/office/officeart/2008/layout/VerticalAccentList"/>
    <dgm:cxn modelId="{2E9D1B64-CF41-4F49-8BF8-3AF1820CBCE5}" srcId="{A22A5F54-2290-48D2-A39A-CBC8C01C4451}" destId="{43CD4C71-B57F-4B0C-BFA5-1606294E67D9}" srcOrd="0" destOrd="0" parTransId="{9CAFA73B-C7D4-4F92-A9B1-338A78961995}" sibTransId="{F2017B8B-9973-44FB-826D-DDA7ADE7C5B9}"/>
    <dgm:cxn modelId="{AB133479-2746-4977-B100-A3A5393FE6FF}" srcId="{BBB6B589-21B0-4395-9C93-53B45707224B}" destId="{A22A5F54-2290-48D2-A39A-CBC8C01C4451}" srcOrd="2" destOrd="0" parTransId="{F967B38C-341E-4827-AD32-00E8F9F81269}" sibTransId="{3041A0FD-7D90-41DB-811F-3313FE0C0990}"/>
    <dgm:cxn modelId="{3D03517E-57B7-4D48-9E74-18C861C38E7A}" type="presOf" srcId="{43CD4C71-B57F-4B0C-BFA5-1606294E67D9}" destId="{F80C5B3C-3D19-4DF8-9AD6-6739D8E43650}" srcOrd="0" destOrd="0" presId="urn:microsoft.com/office/officeart/2008/layout/VerticalAccentList"/>
    <dgm:cxn modelId="{4DB568AA-48D6-40B1-83F9-095D0D8A7EEF}" srcId="{BBB6B589-21B0-4395-9C93-53B45707224B}" destId="{02424410-3D25-4B8F-A023-A8C7A22BC109}" srcOrd="1" destOrd="0" parTransId="{70CB76A2-D143-4BE0-8109-B89CF822B5A8}" sibTransId="{20D670B2-560E-4983-B370-937F37642EF5}"/>
    <dgm:cxn modelId="{C2EFE3BE-5DCE-483A-ACA8-756CE8FF211C}" srcId="{BBB6B589-21B0-4395-9C93-53B45707224B}" destId="{10FA6478-1A2C-48F0-92E9-8FC959445009}" srcOrd="0" destOrd="0" parTransId="{82594412-8D3A-4E5E-94F1-EFA593A3B3AB}" sibTransId="{306C9267-681A-486D-8BE1-95D1BB24045E}"/>
    <dgm:cxn modelId="{BEFC46C2-4186-433F-A648-E23772AA8D44}" type="presOf" srcId="{4122B212-C217-4CB7-9BE9-EB65BFB02DD4}" destId="{BD66926B-AF97-4817-AAB7-753578903FE0}" srcOrd="0" destOrd="0" presId="urn:microsoft.com/office/officeart/2008/layout/VerticalAccentList"/>
    <dgm:cxn modelId="{C43C2DC9-F86E-4E83-A5C3-3F8D974A0914}" srcId="{10FA6478-1A2C-48F0-92E9-8FC959445009}" destId="{08A59BCC-ECA6-4C45-8661-613F8F4BA9CF}" srcOrd="0" destOrd="0" parTransId="{8EB38E15-78D7-488C-9984-5077ECE2760F}" sibTransId="{D55222A9-FA89-4B0C-9AB7-8F4EFE06912B}"/>
    <dgm:cxn modelId="{F3F241CD-F992-468F-BC5B-3495B4F86BE3}" type="presOf" srcId="{10FA6478-1A2C-48F0-92E9-8FC959445009}" destId="{DB4D23CA-3DC6-466F-B590-322E166C6001}" srcOrd="0" destOrd="0" presId="urn:microsoft.com/office/officeart/2008/layout/VerticalAccentList"/>
    <dgm:cxn modelId="{A4EE0CDA-8BFF-4D88-802F-3CDF8B423802}" type="presOf" srcId="{02424410-3D25-4B8F-A023-A8C7A22BC109}" destId="{03BBC58B-CC34-4042-82DC-0D4F852B54F3}" srcOrd="0" destOrd="0" presId="urn:microsoft.com/office/officeart/2008/layout/VerticalAccentList"/>
    <dgm:cxn modelId="{A0774AE8-C34E-4A7F-BDEC-2C5B4D1F7365}" srcId="{02424410-3D25-4B8F-A023-A8C7A22BC109}" destId="{4122B212-C217-4CB7-9BE9-EB65BFB02DD4}" srcOrd="0" destOrd="0" parTransId="{1874FB68-D514-4852-9EBF-CABBB47C0426}" sibTransId="{E27EA59A-74B1-450F-ADF8-3496AD7393F6}"/>
    <dgm:cxn modelId="{B09C3D13-E0D4-43F0-A212-3A5E7D394849}" type="presParOf" srcId="{DDC45359-2F1E-408F-BFCB-9AA4A3379A1A}" destId="{2EE9544D-48D4-4EFA-A3AE-0810E7934803}" srcOrd="0" destOrd="0" presId="urn:microsoft.com/office/officeart/2008/layout/VerticalAccentList"/>
    <dgm:cxn modelId="{9AD1B3DA-0951-4EB5-A73A-A952A3FBBE07}" type="presParOf" srcId="{2EE9544D-48D4-4EFA-A3AE-0810E7934803}" destId="{DB4D23CA-3DC6-466F-B590-322E166C6001}" srcOrd="0" destOrd="0" presId="urn:microsoft.com/office/officeart/2008/layout/VerticalAccentList"/>
    <dgm:cxn modelId="{A3A19E62-83AB-4FCE-A505-24F2E2523035}" type="presParOf" srcId="{DDC45359-2F1E-408F-BFCB-9AA4A3379A1A}" destId="{3CB334CD-9524-46ED-A526-0CE06997CFC2}" srcOrd="1" destOrd="0" presId="urn:microsoft.com/office/officeart/2008/layout/VerticalAccentList"/>
    <dgm:cxn modelId="{55FA9B04-81E5-4F0B-A63B-FF7580AD96A6}" type="presParOf" srcId="{3CB334CD-9524-46ED-A526-0CE06997CFC2}" destId="{A56CDD4A-0941-4F0A-AE50-1E0C5AE9DC1C}" srcOrd="0" destOrd="0" presId="urn:microsoft.com/office/officeart/2008/layout/VerticalAccentList"/>
    <dgm:cxn modelId="{0AB2BD9B-CD51-4613-9C88-43FE89AC75F5}" type="presParOf" srcId="{3CB334CD-9524-46ED-A526-0CE06997CFC2}" destId="{97482209-FF82-4376-A70B-2DC754AE4806}" srcOrd="1" destOrd="0" presId="urn:microsoft.com/office/officeart/2008/layout/VerticalAccentList"/>
    <dgm:cxn modelId="{70269425-E92F-410B-8C73-805BE7612EC8}" type="presParOf" srcId="{3CB334CD-9524-46ED-A526-0CE06997CFC2}" destId="{8BA9B6DD-E958-4603-BDAE-4BE15BDE03D3}" srcOrd="2" destOrd="0" presId="urn:microsoft.com/office/officeart/2008/layout/VerticalAccentList"/>
    <dgm:cxn modelId="{A530913E-F7E1-46B6-9820-BB778E3639C5}" type="presParOf" srcId="{3CB334CD-9524-46ED-A526-0CE06997CFC2}" destId="{43009748-86E0-4C60-BB8C-9F9B80E1C372}" srcOrd="3" destOrd="0" presId="urn:microsoft.com/office/officeart/2008/layout/VerticalAccentList"/>
    <dgm:cxn modelId="{E75E5E25-CC7B-42DB-9B1D-D1BF76CC03C1}" type="presParOf" srcId="{3CB334CD-9524-46ED-A526-0CE06997CFC2}" destId="{B705C3B9-9BF8-444A-B479-B35F44C74080}" srcOrd="4" destOrd="0" presId="urn:microsoft.com/office/officeart/2008/layout/VerticalAccentList"/>
    <dgm:cxn modelId="{00EF6C1F-04B2-4DEB-8B4B-E0248D773FDA}" type="presParOf" srcId="{3CB334CD-9524-46ED-A526-0CE06997CFC2}" destId="{79A7DD6F-6C79-4CF4-A29B-2B64BF5833E6}" srcOrd="5" destOrd="0" presId="urn:microsoft.com/office/officeart/2008/layout/VerticalAccentList"/>
    <dgm:cxn modelId="{BA8B2589-FEF4-4520-8779-117020AB4C6C}" type="presParOf" srcId="{3CB334CD-9524-46ED-A526-0CE06997CFC2}" destId="{1A60D68A-CC31-4ACA-AB0E-730EAF0C55DE}" srcOrd="6" destOrd="0" presId="urn:microsoft.com/office/officeart/2008/layout/VerticalAccentList"/>
    <dgm:cxn modelId="{2E4AD1D6-C464-4BAF-839C-089CFC6A5111}" type="presParOf" srcId="{3CB334CD-9524-46ED-A526-0CE06997CFC2}" destId="{64B147D4-F113-428F-B4AF-B600DAFAE7B3}" srcOrd="7" destOrd="0" presId="urn:microsoft.com/office/officeart/2008/layout/VerticalAccentList"/>
    <dgm:cxn modelId="{E8220604-BBF4-4858-8B1E-0BD0EC5941E8}" type="presParOf" srcId="{DDC45359-2F1E-408F-BFCB-9AA4A3379A1A}" destId="{353D401F-9F65-4321-B769-D51791EC6FCC}" srcOrd="2" destOrd="0" presId="urn:microsoft.com/office/officeart/2008/layout/VerticalAccentList"/>
    <dgm:cxn modelId="{C5D8AA3D-1100-487F-B136-D4AAC5C6AE74}" type="presParOf" srcId="{DDC45359-2F1E-408F-BFCB-9AA4A3379A1A}" destId="{CEC9260C-2E95-4BF8-A1AE-F58864818639}" srcOrd="3" destOrd="0" presId="urn:microsoft.com/office/officeart/2008/layout/VerticalAccentList"/>
    <dgm:cxn modelId="{B18BF923-0A44-421C-98CB-197900194254}" type="presParOf" srcId="{CEC9260C-2E95-4BF8-A1AE-F58864818639}" destId="{03BBC58B-CC34-4042-82DC-0D4F852B54F3}" srcOrd="0" destOrd="0" presId="urn:microsoft.com/office/officeart/2008/layout/VerticalAccentList"/>
    <dgm:cxn modelId="{9AD7E03C-9398-46E7-9F97-20D2B88E4173}" type="presParOf" srcId="{DDC45359-2F1E-408F-BFCB-9AA4A3379A1A}" destId="{AE21B54A-1FE2-4916-B114-BD26188E740D}" srcOrd="4" destOrd="0" presId="urn:microsoft.com/office/officeart/2008/layout/VerticalAccentList"/>
    <dgm:cxn modelId="{6294E24E-72E2-4142-8D6B-9D89F52BD0A2}" type="presParOf" srcId="{AE21B54A-1FE2-4916-B114-BD26188E740D}" destId="{AA58C9FB-769A-4EC7-9187-407C674CC640}" srcOrd="0" destOrd="0" presId="urn:microsoft.com/office/officeart/2008/layout/VerticalAccentList"/>
    <dgm:cxn modelId="{E9FAF27A-AC72-4AB1-B8AA-67105BD2FF87}" type="presParOf" srcId="{AE21B54A-1FE2-4916-B114-BD26188E740D}" destId="{3E71B4B4-D563-46C6-9839-FD6EC7AE700F}" srcOrd="1" destOrd="0" presId="urn:microsoft.com/office/officeart/2008/layout/VerticalAccentList"/>
    <dgm:cxn modelId="{4522F5CF-9C36-41E2-BF6D-54B0A0D9B43E}" type="presParOf" srcId="{AE21B54A-1FE2-4916-B114-BD26188E740D}" destId="{2726506B-AF67-4F26-A4D2-287C6CE2363E}" srcOrd="2" destOrd="0" presId="urn:microsoft.com/office/officeart/2008/layout/VerticalAccentList"/>
    <dgm:cxn modelId="{74410641-FA4F-40EB-94E4-B4C7B8D1383A}" type="presParOf" srcId="{AE21B54A-1FE2-4916-B114-BD26188E740D}" destId="{22FC2B3A-9132-4E38-A49E-04AB233A4BC9}" srcOrd="3" destOrd="0" presId="urn:microsoft.com/office/officeart/2008/layout/VerticalAccentList"/>
    <dgm:cxn modelId="{7411AA02-D60C-48C0-8573-F112A420A6DE}" type="presParOf" srcId="{AE21B54A-1FE2-4916-B114-BD26188E740D}" destId="{721A6D00-CD37-41DD-9231-D5BECD1A120A}" srcOrd="4" destOrd="0" presId="urn:microsoft.com/office/officeart/2008/layout/VerticalAccentList"/>
    <dgm:cxn modelId="{CD0B6FF0-78C5-46A3-A42F-B80D014C4907}" type="presParOf" srcId="{AE21B54A-1FE2-4916-B114-BD26188E740D}" destId="{B36197F8-8253-4968-91F1-803D0150CDDD}" srcOrd="5" destOrd="0" presId="urn:microsoft.com/office/officeart/2008/layout/VerticalAccentList"/>
    <dgm:cxn modelId="{1D217B04-2648-4656-BA68-CCAEE576201B}" type="presParOf" srcId="{AE21B54A-1FE2-4916-B114-BD26188E740D}" destId="{75C50461-9F11-4EB7-B64F-3C73FFEC94F3}" srcOrd="6" destOrd="0" presId="urn:microsoft.com/office/officeart/2008/layout/VerticalAccentList"/>
    <dgm:cxn modelId="{6CE21350-6F75-4E70-9902-DCCD94CF073F}" type="presParOf" srcId="{AE21B54A-1FE2-4916-B114-BD26188E740D}" destId="{BD66926B-AF97-4817-AAB7-753578903FE0}" srcOrd="7" destOrd="0" presId="urn:microsoft.com/office/officeart/2008/layout/VerticalAccentList"/>
    <dgm:cxn modelId="{89191A16-6361-4BBA-9AA6-9FD3120F5DD5}" type="presParOf" srcId="{DDC45359-2F1E-408F-BFCB-9AA4A3379A1A}" destId="{75F7BE41-E25E-4E8B-B13C-25C11EAE5840}" srcOrd="5" destOrd="0" presId="urn:microsoft.com/office/officeart/2008/layout/VerticalAccentList"/>
    <dgm:cxn modelId="{36E4911E-0947-4E39-9274-057C4246CA9C}" type="presParOf" srcId="{DDC45359-2F1E-408F-BFCB-9AA4A3379A1A}" destId="{CA428993-9F59-4B84-8FBA-542DE0C67586}" srcOrd="6" destOrd="0" presId="urn:microsoft.com/office/officeart/2008/layout/VerticalAccentList"/>
    <dgm:cxn modelId="{30687B7B-7538-4454-AC33-476B9ADF3BCE}" type="presParOf" srcId="{CA428993-9F59-4B84-8FBA-542DE0C67586}" destId="{9013258B-7FF1-4F67-9F7C-E412B66489D3}" srcOrd="0" destOrd="0" presId="urn:microsoft.com/office/officeart/2008/layout/VerticalAccentList"/>
    <dgm:cxn modelId="{220F67B9-FB1E-4A9A-9B18-021A585D27A0}" type="presParOf" srcId="{DDC45359-2F1E-408F-BFCB-9AA4A3379A1A}" destId="{723A4D6A-4FE5-4FFA-82E9-D67B0515B44C}" srcOrd="7" destOrd="0" presId="urn:microsoft.com/office/officeart/2008/layout/VerticalAccentList"/>
    <dgm:cxn modelId="{D7437C56-8E0D-45B2-A850-6ACB5A3C0CAB}" type="presParOf" srcId="{723A4D6A-4FE5-4FFA-82E9-D67B0515B44C}" destId="{B7A6ABE1-1900-46B0-96FF-150D87B1AEE9}" srcOrd="0" destOrd="0" presId="urn:microsoft.com/office/officeart/2008/layout/VerticalAccentList"/>
    <dgm:cxn modelId="{88AE1F4D-6C27-45EA-B4B2-B3AB7FDA410B}" type="presParOf" srcId="{723A4D6A-4FE5-4FFA-82E9-D67B0515B44C}" destId="{724299AB-D4C0-46A7-AB46-B23AD0AE8139}" srcOrd="1" destOrd="0" presId="urn:microsoft.com/office/officeart/2008/layout/VerticalAccentList"/>
    <dgm:cxn modelId="{F9F29C6D-3F57-4292-82B1-66C68F76932F}" type="presParOf" srcId="{723A4D6A-4FE5-4FFA-82E9-D67B0515B44C}" destId="{BFADCD22-7550-4317-B3BA-469CFB0E4916}" srcOrd="2" destOrd="0" presId="urn:microsoft.com/office/officeart/2008/layout/VerticalAccentList"/>
    <dgm:cxn modelId="{1B457043-AE3E-457A-A1E9-27FFBE4362B5}" type="presParOf" srcId="{723A4D6A-4FE5-4FFA-82E9-D67B0515B44C}" destId="{123900CD-FDB9-4F18-A9EC-9E257CD76B8C}" srcOrd="3" destOrd="0" presId="urn:microsoft.com/office/officeart/2008/layout/VerticalAccentList"/>
    <dgm:cxn modelId="{A128B64E-4590-40A0-8984-68C7BC3301D1}" type="presParOf" srcId="{723A4D6A-4FE5-4FFA-82E9-D67B0515B44C}" destId="{13F0C16C-1EBD-4003-B60F-80DD570C04C3}" srcOrd="4" destOrd="0" presId="urn:microsoft.com/office/officeart/2008/layout/VerticalAccentList"/>
    <dgm:cxn modelId="{99E75A6D-1788-450B-96D5-BE2441A92444}" type="presParOf" srcId="{723A4D6A-4FE5-4FFA-82E9-D67B0515B44C}" destId="{04F0958A-A14C-4098-A934-C4BBC6774860}" srcOrd="5" destOrd="0" presId="urn:microsoft.com/office/officeart/2008/layout/VerticalAccentList"/>
    <dgm:cxn modelId="{3B0C970C-36DC-4FA1-8749-23D8AFDF9523}" type="presParOf" srcId="{723A4D6A-4FE5-4FFA-82E9-D67B0515B44C}" destId="{CDA0FD35-EDFB-4106-BAC8-1B9507DACC01}" srcOrd="6" destOrd="0" presId="urn:microsoft.com/office/officeart/2008/layout/VerticalAccentList"/>
    <dgm:cxn modelId="{97BAACB2-C3D0-4EA5-B297-9B67D3F09DEB}" type="presParOf" srcId="{723A4D6A-4FE5-4FFA-82E9-D67B0515B44C}" destId="{F80C5B3C-3D19-4DF8-9AD6-6739D8E4365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33F4B5-6F3E-45DA-B92A-5746DC2955B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594899-C65D-4B5A-8214-7E8AD1B7AE45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b="1" dirty="0"/>
            <a:t>Развитие транспортной инфраструктуры</a:t>
          </a:r>
        </a:p>
      </dgm:t>
    </dgm:pt>
    <dgm:pt modelId="{47E42F81-1EA8-4997-9865-85A013026DB8}" type="parTrans" cxnId="{8CA75848-36C9-4CC3-8440-278A104B8B9F}">
      <dgm:prSet/>
      <dgm:spPr/>
      <dgm:t>
        <a:bodyPr/>
        <a:lstStyle/>
        <a:p>
          <a:endParaRPr lang="ru-RU"/>
        </a:p>
      </dgm:t>
    </dgm:pt>
    <dgm:pt modelId="{C04ECCFD-E0B5-4EEE-A943-BC8E66849649}" type="sibTrans" cxnId="{8CA75848-36C9-4CC3-8440-278A104B8B9F}">
      <dgm:prSet/>
      <dgm:spPr/>
      <dgm:t>
        <a:bodyPr/>
        <a:lstStyle/>
        <a:p>
          <a:endParaRPr lang="ru-RU"/>
        </a:p>
      </dgm:t>
    </dgm:pt>
    <dgm:pt modelId="{6C696252-E6FC-46AE-A51E-C37055C860A1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dirty="0"/>
            <a:t>реконструкция мостового перехода через реку </a:t>
          </a:r>
          <a:r>
            <a:rPr lang="ru-RU" dirty="0" err="1"/>
            <a:t>Кондурчу</a:t>
          </a:r>
          <a:r>
            <a:rPr lang="ru-RU" dirty="0"/>
            <a:t> на автомобильной дороге «Самара – Ульяновск» 62 км+450 м, восточнее 830 м - п. </a:t>
          </a:r>
          <a:r>
            <a:rPr lang="ru-RU" dirty="0" err="1"/>
            <a:t>Кириллинский</a:t>
          </a:r>
          <a:r>
            <a:rPr lang="ru-RU" dirty="0"/>
            <a:t> в Красноярском районе Самарской области». Срок реализации проекта – 2022-2024 гг.;</a:t>
          </a:r>
        </a:p>
      </dgm:t>
    </dgm:pt>
    <dgm:pt modelId="{FED43EE9-2CD7-4C14-977C-D3CB08F1A14F}" type="parTrans" cxnId="{30B27557-25FA-4B62-8FB9-F8CFEF0A18B8}">
      <dgm:prSet/>
      <dgm:spPr/>
      <dgm:t>
        <a:bodyPr/>
        <a:lstStyle/>
        <a:p>
          <a:endParaRPr lang="ru-RU"/>
        </a:p>
      </dgm:t>
    </dgm:pt>
    <dgm:pt modelId="{7F082119-91C8-454B-BD71-3458ED5B12AE}" type="sibTrans" cxnId="{30B27557-25FA-4B62-8FB9-F8CFEF0A18B8}">
      <dgm:prSet/>
      <dgm:spPr/>
      <dgm:t>
        <a:bodyPr/>
        <a:lstStyle/>
        <a:p>
          <a:endParaRPr lang="ru-RU"/>
        </a:p>
      </dgm:t>
    </dgm:pt>
    <dgm:pt modelId="{1D648F84-DD85-49CF-83DD-85EDBC7F0211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dirty="0"/>
            <a:t>капитальный ремонт автомобильной дороги Коммунарский – Яблоневый, срок реализации 2025 год;</a:t>
          </a:r>
        </a:p>
      </dgm:t>
    </dgm:pt>
    <dgm:pt modelId="{6F9775D4-F224-457C-887D-5327AD176C05}" type="parTrans" cxnId="{BCFD20BC-9BCC-48D5-998F-02EC32617015}">
      <dgm:prSet/>
      <dgm:spPr/>
      <dgm:t>
        <a:bodyPr/>
        <a:lstStyle/>
        <a:p>
          <a:endParaRPr lang="ru-RU"/>
        </a:p>
      </dgm:t>
    </dgm:pt>
    <dgm:pt modelId="{0C512B9C-B4D4-454B-874E-8F697878E636}" type="sibTrans" cxnId="{BCFD20BC-9BCC-48D5-998F-02EC32617015}">
      <dgm:prSet/>
      <dgm:spPr/>
      <dgm:t>
        <a:bodyPr/>
        <a:lstStyle/>
        <a:p>
          <a:endParaRPr lang="ru-RU"/>
        </a:p>
      </dgm:t>
    </dgm:pt>
    <dgm:pt modelId="{899A9862-BF31-4085-B116-4EC4819EF05A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b="1" dirty="0"/>
            <a:t>Освоение территорий для жилищной застройки</a:t>
          </a:r>
        </a:p>
      </dgm:t>
    </dgm:pt>
    <dgm:pt modelId="{AB828F12-772E-4877-B59B-80F4492BF0F6}" type="parTrans" cxnId="{8DF27F94-EA04-4883-8C69-3D867EC85B02}">
      <dgm:prSet/>
      <dgm:spPr/>
      <dgm:t>
        <a:bodyPr/>
        <a:lstStyle/>
        <a:p>
          <a:endParaRPr lang="ru-RU"/>
        </a:p>
      </dgm:t>
    </dgm:pt>
    <dgm:pt modelId="{7BF7CEF8-023A-4A4D-A7DE-93DA583F811E}" type="sibTrans" cxnId="{8DF27F94-EA04-4883-8C69-3D867EC85B02}">
      <dgm:prSet/>
      <dgm:spPr/>
      <dgm:t>
        <a:bodyPr/>
        <a:lstStyle/>
        <a:p>
          <a:endParaRPr lang="ru-RU"/>
        </a:p>
      </dgm:t>
    </dgm:pt>
    <dgm:pt modelId="{88E66070-D058-40AF-AF0F-0AD5EA42FD12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dirty="0"/>
            <a:t>строительство коммунальной инфраструктуры на земельных участках, выделенных для ИЖС многодетным семьям (обеспечение газоснабжением, водоснабжением, электроснабжением, автомобильными дорогами);</a:t>
          </a:r>
        </a:p>
      </dgm:t>
    </dgm:pt>
    <dgm:pt modelId="{DA7C3C36-B5C2-418C-B180-BF88356DA293}" type="parTrans" cxnId="{9E5E7B72-D41E-4A65-B90A-E907DD549A16}">
      <dgm:prSet/>
      <dgm:spPr/>
      <dgm:t>
        <a:bodyPr/>
        <a:lstStyle/>
        <a:p>
          <a:endParaRPr lang="ru-RU"/>
        </a:p>
      </dgm:t>
    </dgm:pt>
    <dgm:pt modelId="{1B149514-A837-486A-B6AE-79BE8DFAE064}" type="sibTrans" cxnId="{9E5E7B72-D41E-4A65-B90A-E907DD549A16}">
      <dgm:prSet/>
      <dgm:spPr/>
      <dgm:t>
        <a:bodyPr/>
        <a:lstStyle/>
        <a:p>
          <a:endParaRPr lang="ru-RU"/>
        </a:p>
      </dgm:t>
    </dgm:pt>
    <dgm:pt modelId="{46170F66-9BA4-4DFA-93BF-0831CC8D8911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dirty="0"/>
            <a:t>приоритетное развитие малоэтажного жилищного строительства, обеспечение жилищного строительства земельными участками с имеющимися объектами коммунальной инфраструктуры.</a:t>
          </a:r>
        </a:p>
      </dgm:t>
    </dgm:pt>
    <dgm:pt modelId="{49B315C5-18BA-4581-91E6-F897F9626C41}" type="parTrans" cxnId="{7EDFA061-50FD-467C-9C74-DA196553A4B3}">
      <dgm:prSet/>
      <dgm:spPr/>
      <dgm:t>
        <a:bodyPr/>
        <a:lstStyle/>
        <a:p>
          <a:endParaRPr lang="ru-RU"/>
        </a:p>
      </dgm:t>
    </dgm:pt>
    <dgm:pt modelId="{A1844EB7-8E0F-4444-94E9-DF10A0C74197}" type="sibTrans" cxnId="{7EDFA061-50FD-467C-9C74-DA196553A4B3}">
      <dgm:prSet/>
      <dgm:spPr/>
      <dgm:t>
        <a:bodyPr/>
        <a:lstStyle/>
        <a:p>
          <a:endParaRPr lang="ru-RU"/>
        </a:p>
      </dgm:t>
    </dgm:pt>
    <dgm:pt modelId="{17427638-9295-4855-AD6B-682914F8ADF5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b="1" dirty="0"/>
            <a:t>Развитие инженерной инфраструктуры</a:t>
          </a:r>
        </a:p>
      </dgm:t>
    </dgm:pt>
    <dgm:pt modelId="{5BDCB1B1-0249-45AD-8A3B-BD064A1F58DA}" type="parTrans" cxnId="{ACF25C60-2D52-49A9-AB08-6B67BD387482}">
      <dgm:prSet/>
      <dgm:spPr/>
      <dgm:t>
        <a:bodyPr/>
        <a:lstStyle/>
        <a:p>
          <a:endParaRPr lang="ru-RU"/>
        </a:p>
      </dgm:t>
    </dgm:pt>
    <dgm:pt modelId="{915D9D61-46F7-459D-A033-80ECC28428E5}" type="sibTrans" cxnId="{ACF25C60-2D52-49A9-AB08-6B67BD387482}">
      <dgm:prSet/>
      <dgm:spPr/>
      <dgm:t>
        <a:bodyPr/>
        <a:lstStyle/>
        <a:p>
          <a:endParaRPr lang="ru-RU"/>
        </a:p>
      </dgm:t>
    </dgm:pt>
    <dgm:pt modelId="{AA6065B5-0461-459A-8F4F-6B51604E0B31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000" dirty="0"/>
            <a:t> реконструкция водозабора и разводящих сетей в с. Новый Буян муниципального района Красноярский Самарской области. Срок реализации – 2021 – 2024 гг.;</a:t>
          </a:r>
        </a:p>
      </dgm:t>
    </dgm:pt>
    <dgm:pt modelId="{BA4D040E-4235-4C63-88D1-480565AA754A}" type="parTrans" cxnId="{7BAFCCA5-E3ED-4C22-9C4C-7CB83AA4BFC3}">
      <dgm:prSet/>
      <dgm:spPr/>
      <dgm:t>
        <a:bodyPr/>
        <a:lstStyle/>
        <a:p>
          <a:endParaRPr lang="ru-RU"/>
        </a:p>
      </dgm:t>
    </dgm:pt>
    <dgm:pt modelId="{FFA4693E-3131-443A-9A11-B9DD0B9BEBEA}" type="sibTrans" cxnId="{7BAFCCA5-E3ED-4C22-9C4C-7CB83AA4BFC3}">
      <dgm:prSet/>
      <dgm:spPr/>
      <dgm:t>
        <a:bodyPr/>
        <a:lstStyle/>
        <a:p>
          <a:endParaRPr lang="ru-RU"/>
        </a:p>
      </dgm:t>
    </dgm:pt>
    <dgm:pt modelId="{B9789EB5-BB68-4091-BCFC-1067E64E302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000" dirty="0"/>
            <a:t> проектирование и строительство водоснабжения с. </a:t>
          </a:r>
          <a:r>
            <a:rPr lang="ru-RU" sz="1000" dirty="0" err="1"/>
            <a:t>Водино</a:t>
          </a:r>
          <a:r>
            <a:rPr lang="ru-RU" sz="1000" dirty="0"/>
            <a:t> муниципального района Красноярский Самарской области. Срок реализации – 2023 – 2027 гг.;</a:t>
          </a:r>
        </a:p>
      </dgm:t>
    </dgm:pt>
    <dgm:pt modelId="{766F278C-5100-4A54-B543-C4201F89D90A}" type="parTrans" cxnId="{083E475C-172A-4598-B6F9-10C1585BE1BC}">
      <dgm:prSet/>
      <dgm:spPr/>
      <dgm:t>
        <a:bodyPr/>
        <a:lstStyle/>
        <a:p>
          <a:endParaRPr lang="ru-RU"/>
        </a:p>
      </dgm:t>
    </dgm:pt>
    <dgm:pt modelId="{35A08F4C-C0F9-47F0-A6DB-5B748C363D32}" type="sibTrans" cxnId="{083E475C-172A-4598-B6F9-10C1585BE1BC}">
      <dgm:prSet/>
      <dgm:spPr/>
      <dgm:t>
        <a:bodyPr/>
        <a:lstStyle/>
        <a:p>
          <a:endParaRPr lang="ru-RU"/>
        </a:p>
      </dgm:t>
    </dgm:pt>
    <dgm:pt modelId="{1FA561EC-DD90-4265-B09C-FE4FE649AC7E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dirty="0"/>
            <a:t>ремонт автомобильной дороги «Урал-</a:t>
          </a:r>
          <a:r>
            <a:rPr lang="ru-RU" dirty="0" err="1"/>
            <a:t>Муханово</a:t>
          </a:r>
          <a:r>
            <a:rPr lang="ru-RU" dirty="0"/>
            <a:t>», срок реализации 2025 год;</a:t>
          </a:r>
        </a:p>
      </dgm:t>
    </dgm:pt>
    <dgm:pt modelId="{600ED84C-3675-40CB-8E43-FE18EC38BB13}" type="parTrans" cxnId="{9E2CE9E1-DA03-417A-8887-E85BE955FFAB}">
      <dgm:prSet/>
      <dgm:spPr/>
      <dgm:t>
        <a:bodyPr/>
        <a:lstStyle/>
        <a:p>
          <a:endParaRPr lang="ru-RU"/>
        </a:p>
      </dgm:t>
    </dgm:pt>
    <dgm:pt modelId="{A721297F-343D-466B-9F24-906678F1E65A}" type="sibTrans" cxnId="{9E2CE9E1-DA03-417A-8887-E85BE955FFAB}">
      <dgm:prSet/>
      <dgm:spPr/>
      <dgm:t>
        <a:bodyPr/>
        <a:lstStyle/>
        <a:p>
          <a:endParaRPr lang="ru-RU"/>
        </a:p>
      </dgm:t>
    </dgm:pt>
    <dgm:pt modelId="{B3C46C65-006A-4578-8C10-231983699FB2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dirty="0"/>
            <a:t>ремонт автомобильной дороги Обход с. Красный Яр, срок реализации 2024 год.</a:t>
          </a:r>
        </a:p>
      </dgm:t>
    </dgm:pt>
    <dgm:pt modelId="{38F9EA8D-95B6-4C8E-9FEC-79C9531BDEE0}" type="parTrans" cxnId="{41CDFEB4-C5A4-48E8-AD32-61A8F2ED49CD}">
      <dgm:prSet/>
      <dgm:spPr/>
      <dgm:t>
        <a:bodyPr/>
        <a:lstStyle/>
        <a:p>
          <a:endParaRPr lang="ru-RU"/>
        </a:p>
      </dgm:t>
    </dgm:pt>
    <dgm:pt modelId="{B5B9FB0C-4173-4474-A6DD-AF2B839B3BE8}" type="sibTrans" cxnId="{41CDFEB4-C5A4-48E8-AD32-61A8F2ED49CD}">
      <dgm:prSet/>
      <dgm:spPr/>
      <dgm:t>
        <a:bodyPr/>
        <a:lstStyle/>
        <a:p>
          <a:endParaRPr lang="ru-RU"/>
        </a:p>
      </dgm:t>
    </dgm:pt>
    <dgm:pt modelId="{8DC5A8A7-3950-469E-87E5-70923E1A61F4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000" dirty="0"/>
            <a:t> реконструкция системы водоснабжения с. Красный Яр муниципального района Красноярский Самарской области. Срок реализации – 2025 -2030 гг.;</a:t>
          </a:r>
        </a:p>
      </dgm:t>
    </dgm:pt>
    <dgm:pt modelId="{01DF37C9-283A-49B9-B7A3-80C0B62B3272}" type="parTrans" cxnId="{ABC133B5-8A36-4927-8D1C-705EFD60383C}">
      <dgm:prSet/>
      <dgm:spPr/>
      <dgm:t>
        <a:bodyPr/>
        <a:lstStyle/>
        <a:p>
          <a:endParaRPr lang="ru-RU"/>
        </a:p>
      </dgm:t>
    </dgm:pt>
    <dgm:pt modelId="{577ABB40-CB9E-4971-9817-68525126AA2F}" type="sibTrans" cxnId="{ABC133B5-8A36-4927-8D1C-705EFD60383C}">
      <dgm:prSet/>
      <dgm:spPr/>
      <dgm:t>
        <a:bodyPr/>
        <a:lstStyle/>
        <a:p>
          <a:endParaRPr lang="ru-RU"/>
        </a:p>
      </dgm:t>
    </dgm:pt>
    <dgm:pt modelId="{72E3B56F-3C13-4F11-A210-E955A78A2ED6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000" dirty="0"/>
            <a:t> проектирование и реконструкция систем водоотведения в с. Красный Яр. Срок реализации – 2025 – 2030 гг.;</a:t>
          </a:r>
        </a:p>
      </dgm:t>
    </dgm:pt>
    <dgm:pt modelId="{D37323F1-7BAD-4DD6-9199-11C76B5472AF}" type="parTrans" cxnId="{7D29F728-2AB1-4DB8-95D8-91FDEF1505DA}">
      <dgm:prSet/>
      <dgm:spPr/>
      <dgm:t>
        <a:bodyPr/>
        <a:lstStyle/>
        <a:p>
          <a:endParaRPr lang="ru-RU"/>
        </a:p>
      </dgm:t>
    </dgm:pt>
    <dgm:pt modelId="{87ACBBFB-C1F2-44DE-8716-6C09B621A471}" type="sibTrans" cxnId="{7D29F728-2AB1-4DB8-95D8-91FDEF1505DA}">
      <dgm:prSet/>
      <dgm:spPr/>
      <dgm:t>
        <a:bodyPr/>
        <a:lstStyle/>
        <a:p>
          <a:endParaRPr lang="ru-RU"/>
        </a:p>
      </dgm:t>
    </dgm:pt>
    <dgm:pt modelId="{604B3596-DDFC-4442-B1BC-879A09E084E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000" dirty="0"/>
            <a:t> реконструкция очистных сооружений в с. Новый Буян. Срок реализации – 2025 – 2030 гг.;</a:t>
          </a:r>
        </a:p>
      </dgm:t>
    </dgm:pt>
    <dgm:pt modelId="{289FC9E7-16F9-4400-B6F2-37A7554DB069}" type="parTrans" cxnId="{1E877027-306F-4829-9A93-268D0692BFE8}">
      <dgm:prSet/>
      <dgm:spPr/>
      <dgm:t>
        <a:bodyPr/>
        <a:lstStyle/>
        <a:p>
          <a:endParaRPr lang="ru-RU"/>
        </a:p>
      </dgm:t>
    </dgm:pt>
    <dgm:pt modelId="{F048495A-19D6-4D26-9282-C169B9D3D6C2}" type="sibTrans" cxnId="{1E877027-306F-4829-9A93-268D0692BFE8}">
      <dgm:prSet/>
      <dgm:spPr/>
      <dgm:t>
        <a:bodyPr/>
        <a:lstStyle/>
        <a:p>
          <a:endParaRPr lang="ru-RU"/>
        </a:p>
      </dgm:t>
    </dgm:pt>
    <dgm:pt modelId="{5BC26460-57A2-456D-A652-1147DDE44AF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ru-RU" sz="1000" dirty="0"/>
            <a:t> проектирование и реконструкция систем водоотведения в с. Новый Буян. Срок реализации – 2025 – 2030 гг.</a:t>
          </a:r>
        </a:p>
      </dgm:t>
    </dgm:pt>
    <dgm:pt modelId="{4F967978-9265-4859-A16A-CD80BB78BFCE}" type="parTrans" cxnId="{5AC0EBEE-DD03-401A-8452-BCEAFEA71DAE}">
      <dgm:prSet/>
      <dgm:spPr/>
      <dgm:t>
        <a:bodyPr/>
        <a:lstStyle/>
        <a:p>
          <a:endParaRPr lang="ru-RU"/>
        </a:p>
      </dgm:t>
    </dgm:pt>
    <dgm:pt modelId="{5494E1E2-0F3F-40C0-B4EB-859C8D06D655}" type="sibTrans" cxnId="{5AC0EBEE-DD03-401A-8452-BCEAFEA71DAE}">
      <dgm:prSet/>
      <dgm:spPr/>
      <dgm:t>
        <a:bodyPr/>
        <a:lstStyle/>
        <a:p>
          <a:endParaRPr lang="ru-RU"/>
        </a:p>
      </dgm:t>
    </dgm:pt>
    <dgm:pt modelId="{6EB59151-B009-4A84-AAA7-D55CCBB8AF1F}" type="pres">
      <dgm:prSet presAssocID="{9933F4B5-6F3E-45DA-B92A-5746DC2955B3}" presName="Name0" presStyleCnt="0">
        <dgm:presLayoutVars>
          <dgm:dir/>
          <dgm:resizeHandles val="exact"/>
        </dgm:presLayoutVars>
      </dgm:prSet>
      <dgm:spPr/>
    </dgm:pt>
    <dgm:pt modelId="{D295C3A5-2E34-4979-B7B9-00D77C5B87C0}" type="pres">
      <dgm:prSet presAssocID="{57594899-C65D-4B5A-8214-7E8AD1B7AE45}" presName="node" presStyleLbl="node1" presStyleIdx="0" presStyleCnt="3">
        <dgm:presLayoutVars>
          <dgm:bulletEnabled val="1"/>
        </dgm:presLayoutVars>
      </dgm:prSet>
      <dgm:spPr/>
    </dgm:pt>
    <dgm:pt modelId="{41C2E029-8854-47EC-A2CD-CEE3494EB092}" type="pres">
      <dgm:prSet presAssocID="{C04ECCFD-E0B5-4EEE-A943-BC8E66849649}" presName="sibTrans" presStyleCnt="0"/>
      <dgm:spPr/>
    </dgm:pt>
    <dgm:pt modelId="{9773C106-0900-4D28-9607-3398C4B865C7}" type="pres">
      <dgm:prSet presAssocID="{899A9862-BF31-4085-B116-4EC4819EF05A}" presName="node" presStyleLbl="node1" presStyleIdx="1" presStyleCnt="3">
        <dgm:presLayoutVars>
          <dgm:bulletEnabled val="1"/>
        </dgm:presLayoutVars>
      </dgm:prSet>
      <dgm:spPr/>
    </dgm:pt>
    <dgm:pt modelId="{5CEB61E1-03EC-4666-868D-12806926F9F2}" type="pres">
      <dgm:prSet presAssocID="{7BF7CEF8-023A-4A4D-A7DE-93DA583F811E}" presName="sibTrans" presStyleCnt="0"/>
      <dgm:spPr/>
    </dgm:pt>
    <dgm:pt modelId="{A575515B-636A-4F92-910A-F96DA23FB521}" type="pres">
      <dgm:prSet presAssocID="{17427638-9295-4855-AD6B-682914F8ADF5}" presName="node" presStyleLbl="node1" presStyleIdx="2" presStyleCnt="3">
        <dgm:presLayoutVars>
          <dgm:bulletEnabled val="1"/>
        </dgm:presLayoutVars>
      </dgm:prSet>
      <dgm:spPr/>
    </dgm:pt>
  </dgm:ptLst>
  <dgm:cxnLst>
    <dgm:cxn modelId="{FF64730C-E7F9-46C3-8522-C5FC37918803}" type="presOf" srcId="{17427638-9295-4855-AD6B-682914F8ADF5}" destId="{A575515B-636A-4F92-910A-F96DA23FB521}" srcOrd="0" destOrd="0" presId="urn:microsoft.com/office/officeart/2005/8/layout/hList6"/>
    <dgm:cxn modelId="{FF5F520F-DA43-45D0-A806-C737E500D10A}" type="presOf" srcId="{AA6065B5-0461-459A-8F4F-6B51604E0B31}" destId="{A575515B-636A-4F92-910A-F96DA23FB521}" srcOrd="0" destOrd="1" presId="urn:microsoft.com/office/officeart/2005/8/layout/hList6"/>
    <dgm:cxn modelId="{0490781E-F59C-4D59-BD7E-44E2CF910A50}" type="presOf" srcId="{57594899-C65D-4B5A-8214-7E8AD1B7AE45}" destId="{D295C3A5-2E34-4979-B7B9-00D77C5B87C0}" srcOrd="0" destOrd="0" presId="urn:microsoft.com/office/officeart/2005/8/layout/hList6"/>
    <dgm:cxn modelId="{1E877027-306F-4829-9A93-268D0692BFE8}" srcId="{17427638-9295-4855-AD6B-682914F8ADF5}" destId="{604B3596-DDFC-4442-B1BC-879A09E084EB}" srcOrd="4" destOrd="0" parTransId="{289FC9E7-16F9-4400-B6F2-37A7554DB069}" sibTransId="{F048495A-19D6-4D26-9282-C169B9D3D6C2}"/>
    <dgm:cxn modelId="{7D29F728-2AB1-4DB8-95D8-91FDEF1505DA}" srcId="{17427638-9295-4855-AD6B-682914F8ADF5}" destId="{72E3B56F-3C13-4F11-A210-E955A78A2ED6}" srcOrd="3" destOrd="0" parTransId="{D37323F1-7BAD-4DD6-9199-11C76B5472AF}" sibTransId="{87ACBBFB-C1F2-44DE-8716-6C09B621A471}"/>
    <dgm:cxn modelId="{EEEF052B-9231-4452-9E41-C1E6EE16F0F8}" type="presOf" srcId="{B3C46C65-006A-4578-8C10-231983699FB2}" destId="{D295C3A5-2E34-4979-B7B9-00D77C5B87C0}" srcOrd="0" destOrd="4" presId="urn:microsoft.com/office/officeart/2005/8/layout/hList6"/>
    <dgm:cxn modelId="{0EE68137-FECB-4F56-8666-41F8CB53C002}" type="presOf" srcId="{5BC26460-57A2-456D-A652-1147DDE44AFF}" destId="{A575515B-636A-4F92-910A-F96DA23FB521}" srcOrd="0" destOrd="6" presId="urn:microsoft.com/office/officeart/2005/8/layout/hList6"/>
    <dgm:cxn modelId="{F9657838-DACC-4D56-9705-2E273D1B66E7}" type="presOf" srcId="{1FA561EC-DD90-4265-B09C-FE4FE649AC7E}" destId="{D295C3A5-2E34-4979-B7B9-00D77C5B87C0}" srcOrd="0" destOrd="3" presId="urn:microsoft.com/office/officeart/2005/8/layout/hList6"/>
    <dgm:cxn modelId="{083E475C-172A-4598-B6F9-10C1585BE1BC}" srcId="{17427638-9295-4855-AD6B-682914F8ADF5}" destId="{B9789EB5-BB68-4091-BCFC-1067E64E3020}" srcOrd="1" destOrd="0" parTransId="{766F278C-5100-4A54-B543-C4201F89D90A}" sibTransId="{35A08F4C-C0F9-47F0-A6DB-5B748C363D32}"/>
    <dgm:cxn modelId="{ACF25C60-2D52-49A9-AB08-6B67BD387482}" srcId="{9933F4B5-6F3E-45DA-B92A-5746DC2955B3}" destId="{17427638-9295-4855-AD6B-682914F8ADF5}" srcOrd="2" destOrd="0" parTransId="{5BDCB1B1-0249-45AD-8A3B-BD064A1F58DA}" sibTransId="{915D9D61-46F7-459D-A033-80ECC28428E5}"/>
    <dgm:cxn modelId="{7EDFA061-50FD-467C-9C74-DA196553A4B3}" srcId="{899A9862-BF31-4085-B116-4EC4819EF05A}" destId="{46170F66-9BA4-4DFA-93BF-0831CC8D8911}" srcOrd="1" destOrd="0" parTransId="{49B315C5-18BA-4581-91E6-F897F9626C41}" sibTransId="{A1844EB7-8E0F-4444-94E9-DF10A0C74197}"/>
    <dgm:cxn modelId="{AF8E8F42-046A-476D-A57B-E1074C5BEA28}" type="presOf" srcId="{604B3596-DDFC-4442-B1BC-879A09E084EB}" destId="{A575515B-636A-4F92-910A-F96DA23FB521}" srcOrd="0" destOrd="5" presId="urn:microsoft.com/office/officeart/2005/8/layout/hList6"/>
    <dgm:cxn modelId="{20EDAD62-7F33-4E11-B35E-8FC1BBDC07B0}" type="presOf" srcId="{46170F66-9BA4-4DFA-93BF-0831CC8D8911}" destId="{9773C106-0900-4D28-9607-3398C4B865C7}" srcOrd="0" destOrd="2" presId="urn:microsoft.com/office/officeart/2005/8/layout/hList6"/>
    <dgm:cxn modelId="{8CA75848-36C9-4CC3-8440-278A104B8B9F}" srcId="{9933F4B5-6F3E-45DA-B92A-5746DC2955B3}" destId="{57594899-C65D-4B5A-8214-7E8AD1B7AE45}" srcOrd="0" destOrd="0" parTransId="{47E42F81-1EA8-4997-9865-85A013026DB8}" sibTransId="{C04ECCFD-E0B5-4EEE-A943-BC8E66849649}"/>
    <dgm:cxn modelId="{FED2AD6B-3DEC-45C6-B9D7-9B8AA036EDE0}" type="presOf" srcId="{1D648F84-DD85-49CF-83DD-85EDBC7F0211}" destId="{D295C3A5-2E34-4979-B7B9-00D77C5B87C0}" srcOrd="0" destOrd="2" presId="urn:microsoft.com/office/officeart/2005/8/layout/hList6"/>
    <dgm:cxn modelId="{9E5E7B72-D41E-4A65-B90A-E907DD549A16}" srcId="{899A9862-BF31-4085-B116-4EC4819EF05A}" destId="{88E66070-D058-40AF-AF0F-0AD5EA42FD12}" srcOrd="0" destOrd="0" parTransId="{DA7C3C36-B5C2-418C-B180-BF88356DA293}" sibTransId="{1B149514-A837-486A-B6AE-79BE8DFAE064}"/>
    <dgm:cxn modelId="{6AE1B173-F114-4149-8627-CB1442E0A28C}" type="presOf" srcId="{6C696252-E6FC-46AE-A51E-C37055C860A1}" destId="{D295C3A5-2E34-4979-B7B9-00D77C5B87C0}" srcOrd="0" destOrd="1" presId="urn:microsoft.com/office/officeart/2005/8/layout/hList6"/>
    <dgm:cxn modelId="{30B27557-25FA-4B62-8FB9-F8CFEF0A18B8}" srcId="{57594899-C65D-4B5A-8214-7E8AD1B7AE45}" destId="{6C696252-E6FC-46AE-A51E-C37055C860A1}" srcOrd="0" destOrd="0" parTransId="{FED43EE9-2CD7-4C14-977C-D3CB08F1A14F}" sibTransId="{7F082119-91C8-454B-BD71-3458ED5B12AE}"/>
    <dgm:cxn modelId="{900E3B88-4527-4745-B477-F26CBCB68063}" type="presOf" srcId="{8DC5A8A7-3950-469E-87E5-70923E1A61F4}" destId="{A575515B-636A-4F92-910A-F96DA23FB521}" srcOrd="0" destOrd="3" presId="urn:microsoft.com/office/officeart/2005/8/layout/hList6"/>
    <dgm:cxn modelId="{C09E4D8F-3FCE-46CB-9E67-F0BB3784F702}" type="presOf" srcId="{72E3B56F-3C13-4F11-A210-E955A78A2ED6}" destId="{A575515B-636A-4F92-910A-F96DA23FB521}" srcOrd="0" destOrd="4" presId="urn:microsoft.com/office/officeart/2005/8/layout/hList6"/>
    <dgm:cxn modelId="{504F1690-DB60-4D01-B195-AB2CA40A8AEF}" type="presOf" srcId="{88E66070-D058-40AF-AF0F-0AD5EA42FD12}" destId="{9773C106-0900-4D28-9607-3398C4B865C7}" srcOrd="0" destOrd="1" presId="urn:microsoft.com/office/officeart/2005/8/layout/hList6"/>
    <dgm:cxn modelId="{8DF27F94-EA04-4883-8C69-3D867EC85B02}" srcId="{9933F4B5-6F3E-45DA-B92A-5746DC2955B3}" destId="{899A9862-BF31-4085-B116-4EC4819EF05A}" srcOrd="1" destOrd="0" parTransId="{AB828F12-772E-4877-B59B-80F4492BF0F6}" sibTransId="{7BF7CEF8-023A-4A4D-A7DE-93DA583F811E}"/>
    <dgm:cxn modelId="{7BAFCCA5-E3ED-4C22-9C4C-7CB83AA4BFC3}" srcId="{17427638-9295-4855-AD6B-682914F8ADF5}" destId="{AA6065B5-0461-459A-8F4F-6B51604E0B31}" srcOrd="0" destOrd="0" parTransId="{BA4D040E-4235-4C63-88D1-480565AA754A}" sibTransId="{FFA4693E-3131-443A-9A11-B9DD0B9BEBEA}"/>
    <dgm:cxn modelId="{41CDFEB4-C5A4-48E8-AD32-61A8F2ED49CD}" srcId="{57594899-C65D-4B5A-8214-7E8AD1B7AE45}" destId="{B3C46C65-006A-4578-8C10-231983699FB2}" srcOrd="3" destOrd="0" parTransId="{38F9EA8D-95B6-4C8E-9FEC-79C9531BDEE0}" sibTransId="{B5B9FB0C-4173-4474-A6DD-AF2B839B3BE8}"/>
    <dgm:cxn modelId="{3DAE15B5-0AC5-4AE7-AFC0-E94ABC86D58D}" type="presOf" srcId="{899A9862-BF31-4085-B116-4EC4819EF05A}" destId="{9773C106-0900-4D28-9607-3398C4B865C7}" srcOrd="0" destOrd="0" presId="urn:microsoft.com/office/officeart/2005/8/layout/hList6"/>
    <dgm:cxn modelId="{ABC133B5-8A36-4927-8D1C-705EFD60383C}" srcId="{17427638-9295-4855-AD6B-682914F8ADF5}" destId="{8DC5A8A7-3950-469E-87E5-70923E1A61F4}" srcOrd="2" destOrd="0" parTransId="{01DF37C9-283A-49B9-B7A3-80C0B62B3272}" sibTransId="{577ABB40-CB9E-4971-9817-68525126AA2F}"/>
    <dgm:cxn modelId="{991CFFBB-9D9E-46F7-A3DE-B87009ED3448}" type="presOf" srcId="{B9789EB5-BB68-4091-BCFC-1067E64E3020}" destId="{A575515B-636A-4F92-910A-F96DA23FB521}" srcOrd="0" destOrd="2" presId="urn:microsoft.com/office/officeart/2005/8/layout/hList6"/>
    <dgm:cxn modelId="{BCFD20BC-9BCC-48D5-998F-02EC32617015}" srcId="{57594899-C65D-4B5A-8214-7E8AD1B7AE45}" destId="{1D648F84-DD85-49CF-83DD-85EDBC7F0211}" srcOrd="1" destOrd="0" parTransId="{6F9775D4-F224-457C-887D-5327AD176C05}" sibTransId="{0C512B9C-B4D4-454B-874E-8F697878E636}"/>
    <dgm:cxn modelId="{9E2CE9E1-DA03-417A-8887-E85BE955FFAB}" srcId="{57594899-C65D-4B5A-8214-7E8AD1B7AE45}" destId="{1FA561EC-DD90-4265-B09C-FE4FE649AC7E}" srcOrd="2" destOrd="0" parTransId="{600ED84C-3675-40CB-8E43-FE18EC38BB13}" sibTransId="{A721297F-343D-466B-9F24-906678F1E65A}"/>
    <dgm:cxn modelId="{5AC0EBEE-DD03-401A-8452-BCEAFEA71DAE}" srcId="{17427638-9295-4855-AD6B-682914F8ADF5}" destId="{5BC26460-57A2-456D-A652-1147DDE44AFF}" srcOrd="5" destOrd="0" parTransId="{4F967978-9265-4859-A16A-CD80BB78BFCE}" sibTransId="{5494E1E2-0F3F-40C0-B4EB-859C8D06D655}"/>
    <dgm:cxn modelId="{F7D592F2-856D-46D7-A741-84AE22D5FCBC}" type="presOf" srcId="{9933F4B5-6F3E-45DA-B92A-5746DC2955B3}" destId="{6EB59151-B009-4A84-AAA7-D55CCBB8AF1F}" srcOrd="0" destOrd="0" presId="urn:microsoft.com/office/officeart/2005/8/layout/hList6"/>
    <dgm:cxn modelId="{0AE70BF0-D576-4C64-8E0A-4395D9355513}" type="presParOf" srcId="{6EB59151-B009-4A84-AAA7-D55CCBB8AF1F}" destId="{D295C3A5-2E34-4979-B7B9-00D77C5B87C0}" srcOrd="0" destOrd="0" presId="urn:microsoft.com/office/officeart/2005/8/layout/hList6"/>
    <dgm:cxn modelId="{1593697F-6D3D-4A36-803E-2D835E94AB09}" type="presParOf" srcId="{6EB59151-B009-4A84-AAA7-D55CCBB8AF1F}" destId="{41C2E029-8854-47EC-A2CD-CEE3494EB092}" srcOrd="1" destOrd="0" presId="urn:microsoft.com/office/officeart/2005/8/layout/hList6"/>
    <dgm:cxn modelId="{32C02C9C-1A61-4BA6-8210-44436485A626}" type="presParOf" srcId="{6EB59151-B009-4A84-AAA7-D55CCBB8AF1F}" destId="{9773C106-0900-4D28-9607-3398C4B865C7}" srcOrd="2" destOrd="0" presId="urn:microsoft.com/office/officeart/2005/8/layout/hList6"/>
    <dgm:cxn modelId="{0324B72A-A2F6-4E70-A091-92B7D75534DB}" type="presParOf" srcId="{6EB59151-B009-4A84-AAA7-D55CCBB8AF1F}" destId="{5CEB61E1-03EC-4666-868D-12806926F9F2}" srcOrd="3" destOrd="0" presId="urn:microsoft.com/office/officeart/2005/8/layout/hList6"/>
    <dgm:cxn modelId="{B27E10D1-9696-442F-8A53-99DE97C7FCB1}" type="presParOf" srcId="{6EB59151-B009-4A84-AAA7-D55CCBB8AF1F}" destId="{A575515B-636A-4F92-910A-F96DA23FB52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01571-9E27-4A76-A28F-E4DEE2AD2310}">
      <dsp:nvSpPr>
        <dsp:cNvPr id="0" name=""/>
        <dsp:cNvSpPr/>
      </dsp:nvSpPr>
      <dsp:spPr>
        <a:xfrm>
          <a:off x="1622873" y="2151125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Строительство складского комплекса</a:t>
          </a:r>
          <a:b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в с. Белозерки</a:t>
          </a:r>
          <a:b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«</a:t>
          </a: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Логопарк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М5»</a:t>
          </a:r>
          <a:b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(5 000 кв. м)</a:t>
          </a:r>
        </a:p>
      </dsp:txBody>
      <dsp:txXfrm>
        <a:off x="1856437" y="2351612"/>
        <a:ext cx="1041047" cy="893616"/>
      </dsp:txXfrm>
    </dsp:sp>
    <dsp:sp modelId="{B1999688-2AAF-4727-B881-E1E0E1272CEB}">
      <dsp:nvSpPr>
        <dsp:cNvPr id="0" name=""/>
        <dsp:cNvSpPr/>
      </dsp:nvSpPr>
      <dsp:spPr>
        <a:xfrm>
          <a:off x="1659092" y="2730142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9E142-8B7E-489C-B78C-EDA9CC341B61}">
      <dsp:nvSpPr>
        <dsp:cNvPr id="0" name=""/>
        <dsp:cNvSpPr/>
      </dsp:nvSpPr>
      <dsp:spPr>
        <a:xfrm>
          <a:off x="325508" y="1435551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4472C4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F866C-B640-4759-A5D2-7CE8B6014FF4}">
      <dsp:nvSpPr>
        <dsp:cNvPr id="0" name=""/>
        <dsp:cNvSpPr/>
      </dsp:nvSpPr>
      <dsp:spPr>
        <a:xfrm>
          <a:off x="1358200" y="2558346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2968E-0EA0-4C22-BD79-0E7469650988}">
      <dsp:nvSpPr>
        <dsp:cNvPr id="0" name=""/>
        <dsp:cNvSpPr/>
      </dsp:nvSpPr>
      <dsp:spPr>
        <a:xfrm>
          <a:off x="2920238" y="1431636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Строительство индустриального парка «НОВОСЕМЕЙКИНО» Строительство складских комплексов </a:t>
          </a: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Wildberries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(100 000 кв. м до 10 000 рабочих мест)</a:t>
          </a:r>
        </a:p>
      </dsp:txBody>
      <dsp:txXfrm>
        <a:off x="3153802" y="1632123"/>
        <a:ext cx="1041047" cy="893616"/>
      </dsp:txXfrm>
    </dsp:sp>
    <dsp:sp modelId="{9F33EE21-25E9-429B-B6CD-35B44E4C253C}">
      <dsp:nvSpPr>
        <dsp:cNvPr id="0" name=""/>
        <dsp:cNvSpPr/>
      </dsp:nvSpPr>
      <dsp:spPr>
        <a:xfrm>
          <a:off x="3958502" y="2551493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B3168-A3B3-414A-BBB8-348A50CFF680}">
      <dsp:nvSpPr>
        <dsp:cNvPr id="0" name=""/>
        <dsp:cNvSpPr/>
      </dsp:nvSpPr>
      <dsp:spPr>
        <a:xfrm>
          <a:off x="4218532" y="2148678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F0AB3-343C-43A9-B258-61F8DB78BE5F}">
      <dsp:nvSpPr>
        <dsp:cNvPr id="0" name=""/>
        <dsp:cNvSpPr/>
      </dsp:nvSpPr>
      <dsp:spPr>
        <a:xfrm>
          <a:off x="4254750" y="2724758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1B571-F3E6-4E46-B1F9-283479FAE8C2}">
      <dsp:nvSpPr>
        <dsp:cNvPr id="0" name=""/>
        <dsp:cNvSpPr/>
      </dsp:nvSpPr>
      <dsp:spPr>
        <a:xfrm>
          <a:off x="1622873" y="719978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Глэмпинг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Kalinovka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ECO </a:t>
          </a: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Village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в с. Большая Каменка</a:t>
          </a:r>
        </a:p>
      </dsp:txBody>
      <dsp:txXfrm>
        <a:off x="1856437" y="920465"/>
        <a:ext cx="1041047" cy="893616"/>
      </dsp:txXfrm>
    </dsp:sp>
    <dsp:sp modelId="{C5D78CDF-4913-427A-A1B7-6062A699705B}">
      <dsp:nvSpPr>
        <dsp:cNvPr id="0" name=""/>
        <dsp:cNvSpPr/>
      </dsp:nvSpPr>
      <dsp:spPr>
        <a:xfrm>
          <a:off x="2649064" y="737598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EA17B-0A33-4DCB-A1A8-86464F45FE8C}">
      <dsp:nvSpPr>
        <dsp:cNvPr id="0" name=""/>
        <dsp:cNvSpPr/>
      </dsp:nvSpPr>
      <dsp:spPr>
        <a:xfrm>
          <a:off x="2920238" y="0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D6571-0344-43D7-A2DB-5253664D81C9}">
      <dsp:nvSpPr>
        <dsp:cNvPr id="0" name=""/>
        <dsp:cNvSpPr/>
      </dsp:nvSpPr>
      <dsp:spPr>
        <a:xfrm>
          <a:off x="2963886" y="573633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56FD2-F644-4D0B-8DE8-92C24EED3E81}">
      <dsp:nvSpPr>
        <dsp:cNvPr id="0" name=""/>
        <dsp:cNvSpPr/>
      </dsp:nvSpPr>
      <dsp:spPr>
        <a:xfrm>
          <a:off x="4218532" y="717041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Проекты комплексной застройки КП «ZAGOROD», КП «FAMILY PARK», КП «</a:t>
          </a: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Экопарк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», КП «ЯрПарк-2», КП «Грибы», КП «Шишки», КП «Озерный», КП «Уютный-2»</a:t>
          </a:r>
        </a:p>
      </dsp:txBody>
      <dsp:txXfrm>
        <a:off x="4452096" y="917528"/>
        <a:ext cx="1041047" cy="893616"/>
      </dsp:txXfrm>
    </dsp:sp>
    <dsp:sp modelId="{E307B64D-7DF2-45CF-B61D-F2C92BD23B50}">
      <dsp:nvSpPr>
        <dsp:cNvPr id="0" name=""/>
        <dsp:cNvSpPr/>
      </dsp:nvSpPr>
      <dsp:spPr>
        <a:xfrm>
          <a:off x="5522397" y="1290675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8E26F-3136-40F8-A1F2-80BDD188790B}">
      <dsp:nvSpPr>
        <dsp:cNvPr id="0" name=""/>
        <dsp:cNvSpPr/>
      </dsp:nvSpPr>
      <dsp:spPr>
        <a:xfrm>
          <a:off x="5515897" y="1444851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0DB88E-82EE-4301-B252-CB63E3C4062A}">
      <dsp:nvSpPr>
        <dsp:cNvPr id="0" name=""/>
        <dsp:cNvSpPr/>
      </dsp:nvSpPr>
      <dsp:spPr>
        <a:xfrm>
          <a:off x="5809359" y="1468344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5C0FB-5237-4A25-9FCB-2D011A85D3E4}">
      <dsp:nvSpPr>
        <dsp:cNvPr id="0" name=""/>
        <dsp:cNvSpPr/>
      </dsp:nvSpPr>
      <dsp:spPr>
        <a:xfrm>
          <a:off x="5515897" y="13704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Центр водного спорта </a:t>
          </a:r>
          <a:b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на р. Сок (АНО «Самарская федерация виндсерфинга и </a:t>
          </a: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сапсерфинга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»)</a:t>
          </a:r>
        </a:p>
      </dsp:txBody>
      <dsp:txXfrm>
        <a:off x="5749461" y="214191"/>
        <a:ext cx="1041047" cy="893616"/>
      </dsp:txXfrm>
    </dsp:sp>
    <dsp:sp modelId="{E86BDB36-FFEB-4527-B8E3-E0C50F200EE7}">
      <dsp:nvSpPr>
        <dsp:cNvPr id="0" name=""/>
        <dsp:cNvSpPr/>
      </dsp:nvSpPr>
      <dsp:spPr>
        <a:xfrm>
          <a:off x="6819762" y="594190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C5B93-E99D-41CD-9553-91747ACA5E75}">
      <dsp:nvSpPr>
        <dsp:cNvPr id="0" name=""/>
        <dsp:cNvSpPr/>
      </dsp:nvSpPr>
      <dsp:spPr>
        <a:xfrm>
          <a:off x="6813261" y="736130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C4B410-9158-48F9-AEDA-A254B03BB220}">
      <dsp:nvSpPr>
        <dsp:cNvPr id="0" name=""/>
        <dsp:cNvSpPr/>
      </dsp:nvSpPr>
      <dsp:spPr>
        <a:xfrm>
          <a:off x="7114153" y="765007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D7B8E-2379-42DD-93C8-2C6F92F6DDAE}">
      <dsp:nvSpPr>
        <dsp:cNvPr id="0" name=""/>
        <dsp:cNvSpPr/>
      </dsp:nvSpPr>
      <dsp:spPr>
        <a:xfrm>
          <a:off x="6813261" y="2165319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Тренинговый</a:t>
          </a: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центр «Самара» для повышения квалификации специалистов нефтегазодобывающей промышленности (Тренинг-центр Самара АНО ЦДПО «Академия»)</a:t>
          </a:r>
        </a:p>
      </dsp:txBody>
      <dsp:txXfrm>
        <a:off x="7046825" y="2365806"/>
        <a:ext cx="1041047" cy="893616"/>
      </dsp:txXfrm>
    </dsp:sp>
    <dsp:sp modelId="{7325FF93-1248-48D9-B8B2-108268E245CB}">
      <dsp:nvSpPr>
        <dsp:cNvPr id="0" name=""/>
        <dsp:cNvSpPr/>
      </dsp:nvSpPr>
      <dsp:spPr>
        <a:xfrm>
          <a:off x="7112296" y="3299370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368BD-7E7F-4E20-A8ED-2337CF1E6FFA}">
      <dsp:nvSpPr>
        <dsp:cNvPr id="0" name=""/>
        <dsp:cNvSpPr/>
      </dsp:nvSpPr>
      <dsp:spPr>
        <a:xfrm>
          <a:off x="5515897" y="2874040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EB3E62-5B41-4EE4-ABE4-FB07E3EFEA66}">
      <dsp:nvSpPr>
        <dsp:cNvPr id="0" name=""/>
        <dsp:cNvSpPr/>
      </dsp:nvSpPr>
      <dsp:spPr>
        <a:xfrm>
          <a:off x="6832764" y="3442289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2CF3E-D488-455D-83E8-ABE322C3A014}">
      <dsp:nvSpPr>
        <dsp:cNvPr id="0" name=""/>
        <dsp:cNvSpPr/>
      </dsp:nvSpPr>
      <dsp:spPr>
        <a:xfrm>
          <a:off x="2919309" y="2866209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Создание и развитие семейной фермы молочного направления </a:t>
          </a:r>
          <a:b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в п. Горьковский</a:t>
          </a:r>
        </a:p>
      </dsp:txBody>
      <dsp:txXfrm>
        <a:off x="3152873" y="3066696"/>
        <a:ext cx="1041047" cy="893616"/>
      </dsp:txXfrm>
    </dsp:sp>
    <dsp:sp modelId="{DCFC057D-4054-48DE-B6F9-72A482CF8B6E}">
      <dsp:nvSpPr>
        <dsp:cNvPr id="0" name=""/>
        <dsp:cNvSpPr/>
      </dsp:nvSpPr>
      <dsp:spPr>
        <a:xfrm>
          <a:off x="2962957" y="3439842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3C772-9B93-4072-8234-20A3B20FC999}">
      <dsp:nvSpPr>
        <dsp:cNvPr id="0" name=""/>
        <dsp:cNvSpPr/>
      </dsp:nvSpPr>
      <dsp:spPr>
        <a:xfrm>
          <a:off x="1604751" y="3599892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9C6FC-CB23-47AC-9D69-41919383E2D8}">
      <dsp:nvSpPr>
        <dsp:cNvPr id="0" name=""/>
        <dsp:cNvSpPr/>
      </dsp:nvSpPr>
      <dsp:spPr>
        <a:xfrm>
          <a:off x="2648135" y="3603807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14B08-40E5-4A48-8119-9CBCFD7AD627}">
      <dsp:nvSpPr>
        <dsp:cNvPr id="0" name=""/>
        <dsp:cNvSpPr/>
      </dsp:nvSpPr>
      <dsp:spPr>
        <a:xfrm>
          <a:off x="8104125" y="2890681"/>
          <a:ext cx="1508175" cy="1294590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Создание овцеводческого комплекса на 1 000 голов </a:t>
          </a:r>
          <a:b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7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в с. Малая Каменка</a:t>
          </a:r>
        </a:p>
      </dsp:txBody>
      <dsp:txXfrm>
        <a:off x="8337689" y="3091168"/>
        <a:ext cx="1041047" cy="893616"/>
      </dsp:txXfrm>
    </dsp:sp>
    <dsp:sp modelId="{AE82BBE6-ADA3-4DC9-87D9-700E8D70F868}">
      <dsp:nvSpPr>
        <dsp:cNvPr id="0" name=""/>
        <dsp:cNvSpPr/>
      </dsp:nvSpPr>
      <dsp:spPr>
        <a:xfrm>
          <a:off x="8403160" y="4024733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D61A8-FFE4-4B71-8F61-6491FB3B1FDA}">
      <dsp:nvSpPr>
        <dsp:cNvPr id="0" name=""/>
        <dsp:cNvSpPr/>
      </dsp:nvSpPr>
      <dsp:spPr>
        <a:xfrm>
          <a:off x="6806761" y="3599892"/>
          <a:ext cx="1508175" cy="129459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7A73F-B5D0-490D-8BE2-5A2D308E6113}">
      <dsp:nvSpPr>
        <dsp:cNvPr id="0" name=""/>
        <dsp:cNvSpPr/>
      </dsp:nvSpPr>
      <dsp:spPr>
        <a:xfrm>
          <a:off x="8123628" y="4168141"/>
          <a:ext cx="175520" cy="15172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94B8F-635A-4DAA-A5F6-D1359F52A161}">
      <dsp:nvSpPr>
        <dsp:cNvPr id="0" name=""/>
        <dsp:cNvSpPr/>
      </dsp:nvSpPr>
      <dsp:spPr>
        <a:xfrm rot="5400000">
          <a:off x="-374328" y="1438591"/>
          <a:ext cx="1654072" cy="199667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5D280-891E-43F0-A698-955F28FC52A0}">
      <dsp:nvSpPr>
        <dsp:cNvPr id="0" name=""/>
        <dsp:cNvSpPr/>
      </dsp:nvSpPr>
      <dsp:spPr>
        <a:xfrm>
          <a:off x="4087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Выгодное экономико-географическое положение</a:t>
          </a:r>
        </a:p>
      </dsp:txBody>
      <dsp:txXfrm>
        <a:off x="43074" y="418862"/>
        <a:ext cx="2140557" cy="1253144"/>
      </dsp:txXfrm>
    </dsp:sp>
    <dsp:sp modelId="{AE3FE345-5575-4ECB-ABE2-F5B9C7E1F005}">
      <dsp:nvSpPr>
        <dsp:cNvPr id="0" name=""/>
        <dsp:cNvSpPr/>
      </dsp:nvSpPr>
      <dsp:spPr>
        <a:xfrm rot="5400000">
          <a:off x="-374328" y="3102489"/>
          <a:ext cx="1654072" cy="199667"/>
        </a:xfrm>
        <a:prstGeom prst="rect">
          <a:avLst/>
        </a:prstGeom>
        <a:solidFill>
          <a:schemeClr val="accent5">
            <a:shade val="90000"/>
            <a:hueOff val="50131"/>
            <a:satOff val="-459"/>
            <a:lumOff val="39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17E06-DB1F-4DE3-B94E-E753F5D43CF6}">
      <dsp:nvSpPr>
        <dsp:cNvPr id="0" name=""/>
        <dsp:cNvSpPr/>
      </dsp:nvSpPr>
      <dsp:spPr>
        <a:xfrm>
          <a:off x="4087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Высокий культурно-исторический и природный рекреационный потенциал</a:t>
          </a:r>
        </a:p>
      </dsp:txBody>
      <dsp:txXfrm>
        <a:off x="43074" y="2082761"/>
        <a:ext cx="2140557" cy="1253144"/>
      </dsp:txXfrm>
    </dsp:sp>
    <dsp:sp modelId="{4C504106-3595-4AE3-ADDB-FE150734F9C9}">
      <dsp:nvSpPr>
        <dsp:cNvPr id="0" name=""/>
        <dsp:cNvSpPr/>
      </dsp:nvSpPr>
      <dsp:spPr>
        <a:xfrm>
          <a:off x="457620" y="3934438"/>
          <a:ext cx="2940820" cy="199667"/>
        </a:xfrm>
        <a:prstGeom prst="rect">
          <a:avLst/>
        </a:prstGeom>
        <a:solidFill>
          <a:schemeClr val="accent5">
            <a:shade val="90000"/>
            <a:hueOff val="100261"/>
            <a:satOff val="-919"/>
            <a:lumOff val="793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326E6-FB87-48B2-BD86-9813A565840D}">
      <dsp:nvSpPr>
        <dsp:cNvPr id="0" name=""/>
        <dsp:cNvSpPr/>
      </dsp:nvSpPr>
      <dsp:spPr>
        <a:xfrm>
          <a:off x="4087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  <a:effectLst/>
            </a:rPr>
            <a:t>Привлекательность района для трудовой миграции, рост численности населения за счет положительного миграционного потока</a:t>
          </a:r>
        </a:p>
      </dsp:txBody>
      <dsp:txXfrm>
        <a:off x="43074" y="3746659"/>
        <a:ext cx="2140557" cy="1253144"/>
      </dsp:txXfrm>
    </dsp:sp>
    <dsp:sp modelId="{D48CF5F4-A8F6-4CE1-A0D8-C25546BD0201}">
      <dsp:nvSpPr>
        <dsp:cNvPr id="0" name=""/>
        <dsp:cNvSpPr/>
      </dsp:nvSpPr>
      <dsp:spPr>
        <a:xfrm rot="16200000">
          <a:off x="2576317" y="3102489"/>
          <a:ext cx="1654072" cy="199667"/>
        </a:xfrm>
        <a:prstGeom prst="rect">
          <a:avLst/>
        </a:prstGeom>
        <a:solidFill>
          <a:schemeClr val="accent5">
            <a:shade val="90000"/>
            <a:hueOff val="150392"/>
            <a:satOff val="-1378"/>
            <a:lumOff val="1189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D37D8-8E63-43D6-B8F3-ACE5F3563E02}">
      <dsp:nvSpPr>
        <dsp:cNvPr id="0" name=""/>
        <dsp:cNvSpPr/>
      </dsp:nvSpPr>
      <dsp:spPr>
        <a:xfrm>
          <a:off x="2954734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1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Вовлеченность жителей района, в </a:t>
          </a:r>
          <a:r>
            <a:rPr lang="ru-RU" sz="1100" b="1" kern="1200" dirty="0" err="1">
              <a:solidFill>
                <a:schemeClr val="accent6">
                  <a:lumMod val="50000"/>
                </a:schemeClr>
              </a:solidFill>
            </a:rPr>
            <a:t>т.ч</a:t>
          </a: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. молодежи, в общественную, спортивную и культурно-досуговую деятельность</a:t>
          </a:r>
        </a:p>
      </dsp:txBody>
      <dsp:txXfrm>
        <a:off x="2993721" y="3746659"/>
        <a:ext cx="2140557" cy="1253144"/>
      </dsp:txXfrm>
    </dsp:sp>
    <dsp:sp modelId="{ADB1E92F-DF57-4AB8-A4A0-85975B99DE40}">
      <dsp:nvSpPr>
        <dsp:cNvPr id="0" name=""/>
        <dsp:cNvSpPr/>
      </dsp:nvSpPr>
      <dsp:spPr>
        <a:xfrm rot="16200000">
          <a:off x="2576317" y="1438591"/>
          <a:ext cx="1654072" cy="199667"/>
        </a:xfrm>
        <a:prstGeom prst="rect">
          <a:avLst/>
        </a:prstGeom>
        <a:solidFill>
          <a:schemeClr val="accent5">
            <a:shade val="90000"/>
            <a:hueOff val="200523"/>
            <a:satOff val="-1837"/>
            <a:lumOff val="1585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5E581-CC88-4428-A9AD-61E85B4B884A}">
      <dsp:nvSpPr>
        <dsp:cNvPr id="0" name=""/>
        <dsp:cNvSpPr/>
      </dsp:nvSpPr>
      <dsp:spPr>
        <a:xfrm>
          <a:off x="2954734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Относительно благоприятные природно-климатические условия, наличие полезных ископаемых и значительных объемов природных ресурсов, пригодных для хозяйственного использования </a:t>
          </a:r>
        </a:p>
      </dsp:txBody>
      <dsp:txXfrm>
        <a:off x="2993721" y="2082761"/>
        <a:ext cx="2140557" cy="1253144"/>
      </dsp:txXfrm>
    </dsp:sp>
    <dsp:sp modelId="{C5F9224A-3DD5-4338-AD64-2396FBB59B3C}">
      <dsp:nvSpPr>
        <dsp:cNvPr id="0" name=""/>
        <dsp:cNvSpPr/>
      </dsp:nvSpPr>
      <dsp:spPr>
        <a:xfrm>
          <a:off x="3408266" y="606641"/>
          <a:ext cx="2940820" cy="199667"/>
        </a:xfrm>
        <a:prstGeom prst="rect">
          <a:avLst/>
        </a:prstGeom>
        <a:solidFill>
          <a:schemeClr val="accent5">
            <a:shade val="90000"/>
            <a:hueOff val="250654"/>
            <a:satOff val="-2296"/>
            <a:lumOff val="1982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3EE97-8F25-486A-8982-0C2380A3A05D}">
      <dsp:nvSpPr>
        <dsp:cNvPr id="0" name=""/>
        <dsp:cNvSpPr/>
      </dsp:nvSpPr>
      <dsp:spPr>
        <a:xfrm>
          <a:off x="2954734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Дифференцированная структура промышленного производства </a:t>
          </a:r>
        </a:p>
      </dsp:txBody>
      <dsp:txXfrm>
        <a:off x="2993721" y="418862"/>
        <a:ext cx="2140557" cy="1253144"/>
      </dsp:txXfrm>
    </dsp:sp>
    <dsp:sp modelId="{662EEAF1-A2AC-4DD7-9F16-20FA30FAC64F}">
      <dsp:nvSpPr>
        <dsp:cNvPr id="0" name=""/>
        <dsp:cNvSpPr/>
      </dsp:nvSpPr>
      <dsp:spPr>
        <a:xfrm rot="5400000">
          <a:off x="5526964" y="1438591"/>
          <a:ext cx="1654072" cy="199667"/>
        </a:xfrm>
        <a:prstGeom prst="rect">
          <a:avLst/>
        </a:prstGeom>
        <a:solidFill>
          <a:schemeClr val="accent5">
            <a:shade val="90000"/>
            <a:hueOff val="300784"/>
            <a:satOff val="-2756"/>
            <a:lumOff val="2378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86801-2D7E-4D89-9E47-421D2ECE00C2}">
      <dsp:nvSpPr>
        <dsp:cNvPr id="0" name=""/>
        <dsp:cNvSpPr/>
      </dsp:nvSpPr>
      <dsp:spPr>
        <a:xfrm>
          <a:off x="5905380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Наличие конкурентных преимуществ, по которым выгодно инвестировать в район </a:t>
          </a:r>
        </a:p>
      </dsp:txBody>
      <dsp:txXfrm>
        <a:off x="5944367" y="418862"/>
        <a:ext cx="2140557" cy="1253144"/>
      </dsp:txXfrm>
    </dsp:sp>
    <dsp:sp modelId="{414F95CA-80A7-45CD-A91A-B43E433358EF}">
      <dsp:nvSpPr>
        <dsp:cNvPr id="0" name=""/>
        <dsp:cNvSpPr/>
      </dsp:nvSpPr>
      <dsp:spPr>
        <a:xfrm rot="5400000">
          <a:off x="5526964" y="3102489"/>
          <a:ext cx="1654072" cy="199667"/>
        </a:xfrm>
        <a:prstGeom prst="rect">
          <a:avLst/>
        </a:prstGeom>
        <a:solidFill>
          <a:schemeClr val="accent5">
            <a:shade val="90000"/>
            <a:hueOff val="350915"/>
            <a:satOff val="-3215"/>
            <a:lumOff val="2775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BF1D6-3207-419C-AC27-1DA10B3DC393}">
      <dsp:nvSpPr>
        <dsp:cNvPr id="0" name=""/>
        <dsp:cNvSpPr/>
      </dsp:nvSpPr>
      <dsp:spPr>
        <a:xfrm>
          <a:off x="5905380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3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Рост сектора розничной торговли и высокий уровень обеспеченности населения торговыми объектами </a:t>
          </a:r>
        </a:p>
      </dsp:txBody>
      <dsp:txXfrm>
        <a:off x="5944367" y="2082761"/>
        <a:ext cx="2140557" cy="1253144"/>
      </dsp:txXfrm>
    </dsp:sp>
    <dsp:sp modelId="{6EF6BFAD-5C5C-4FE1-A71C-24569BC75DBD}">
      <dsp:nvSpPr>
        <dsp:cNvPr id="0" name=""/>
        <dsp:cNvSpPr/>
      </dsp:nvSpPr>
      <dsp:spPr>
        <a:xfrm>
          <a:off x="5905380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Высокое качественное состояние жилого фонда</a:t>
          </a:r>
        </a:p>
      </dsp:txBody>
      <dsp:txXfrm>
        <a:off x="5944367" y="3746659"/>
        <a:ext cx="2140557" cy="12531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B57EA-D4AE-4D04-8E76-E91CA7A726F1}">
      <dsp:nvSpPr>
        <dsp:cNvPr id="0" name=""/>
        <dsp:cNvSpPr/>
      </dsp:nvSpPr>
      <dsp:spPr>
        <a:xfrm rot="10800000">
          <a:off x="1694544" y="1950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 Участок 63:26:1904007:138, площадью 10 000 кв. м, </a:t>
          </a:r>
          <a:b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производственных предприятий</a:t>
          </a:r>
        </a:p>
      </dsp:txBody>
      <dsp:txXfrm rot="10800000">
        <a:off x="1807668" y="1950"/>
        <a:ext cx="6165349" cy="452496"/>
      </dsp:txXfrm>
    </dsp:sp>
    <dsp:sp modelId="{16C8A8B2-4AF8-4295-A86A-2DEC62BA4D64}">
      <dsp:nvSpPr>
        <dsp:cNvPr id="0" name=""/>
        <dsp:cNvSpPr/>
      </dsp:nvSpPr>
      <dsp:spPr>
        <a:xfrm>
          <a:off x="1468296" y="1950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7036E-8E7E-41AC-9F3E-FACCF2FA196D}">
      <dsp:nvSpPr>
        <dsp:cNvPr id="0" name=""/>
        <dsp:cNvSpPr/>
      </dsp:nvSpPr>
      <dsp:spPr>
        <a:xfrm rot="10800000">
          <a:off x="1694544" y="589520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 Участок 63:26:1904007:374, площадью 44 916 кв. м, </a:t>
          </a:r>
          <a:b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объектов придорожного сервиса</a:t>
          </a:r>
        </a:p>
      </dsp:txBody>
      <dsp:txXfrm rot="10800000">
        <a:off x="1807668" y="589520"/>
        <a:ext cx="6165349" cy="452496"/>
      </dsp:txXfrm>
    </dsp:sp>
    <dsp:sp modelId="{951F713E-013A-41C9-882F-65BA90E56DFF}">
      <dsp:nvSpPr>
        <dsp:cNvPr id="0" name=""/>
        <dsp:cNvSpPr/>
      </dsp:nvSpPr>
      <dsp:spPr>
        <a:xfrm>
          <a:off x="1468296" y="589520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A4E6B-82C1-4ECC-B980-341EC6BF1B6A}">
      <dsp:nvSpPr>
        <dsp:cNvPr id="0" name=""/>
        <dsp:cNvSpPr/>
      </dsp:nvSpPr>
      <dsp:spPr>
        <a:xfrm rot="10800000">
          <a:off x="1694544" y="1177089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 Участок 63:26:1904007:142, площадью 20 000 кв. м, предназначенный для объектов придорожного сервиса, обслуживания автотранспорта, объектов гаражного назначения</a:t>
          </a:r>
        </a:p>
      </dsp:txBody>
      <dsp:txXfrm rot="10800000">
        <a:off x="1807668" y="1177089"/>
        <a:ext cx="6165349" cy="452496"/>
      </dsp:txXfrm>
    </dsp:sp>
    <dsp:sp modelId="{AEB5EA02-3BFA-4ACA-BB68-7416982F80D6}">
      <dsp:nvSpPr>
        <dsp:cNvPr id="0" name=""/>
        <dsp:cNvSpPr/>
      </dsp:nvSpPr>
      <dsp:spPr>
        <a:xfrm>
          <a:off x="1468296" y="1177089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2DF7C-C435-4C55-BD26-EC50729CD0C2}">
      <dsp:nvSpPr>
        <dsp:cNvPr id="0" name=""/>
        <dsp:cNvSpPr/>
      </dsp:nvSpPr>
      <dsp:spPr>
        <a:xfrm rot="10800000">
          <a:off x="1694544" y="1764659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 Участок 63:26:1405001:62, площадью 20 000 кв. м,</a:t>
          </a:r>
          <a:b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площадки отдыха</a:t>
          </a:r>
        </a:p>
      </dsp:txBody>
      <dsp:txXfrm rot="10800000">
        <a:off x="1807668" y="1764659"/>
        <a:ext cx="6165349" cy="452496"/>
      </dsp:txXfrm>
    </dsp:sp>
    <dsp:sp modelId="{4CAEC388-66F4-4DC6-8621-6B64AC7AD030}">
      <dsp:nvSpPr>
        <dsp:cNvPr id="0" name=""/>
        <dsp:cNvSpPr/>
      </dsp:nvSpPr>
      <dsp:spPr>
        <a:xfrm>
          <a:off x="1468296" y="1764659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C3FA9-1647-4C38-BD25-771716C9228C}">
      <dsp:nvSpPr>
        <dsp:cNvPr id="0" name=""/>
        <dsp:cNvSpPr/>
      </dsp:nvSpPr>
      <dsp:spPr>
        <a:xfrm rot="10800000">
          <a:off x="1694544" y="2352229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 Участок 63:26:1905002:494 площадью 1 777 кв. м,</a:t>
          </a:r>
          <a:b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объектов дорожного сервиса</a:t>
          </a:r>
        </a:p>
      </dsp:txBody>
      <dsp:txXfrm rot="10800000">
        <a:off x="1807668" y="2352229"/>
        <a:ext cx="6165349" cy="452496"/>
      </dsp:txXfrm>
    </dsp:sp>
    <dsp:sp modelId="{996C5F88-1B4A-40C0-B70B-F662DE3C67AB}">
      <dsp:nvSpPr>
        <dsp:cNvPr id="0" name=""/>
        <dsp:cNvSpPr/>
      </dsp:nvSpPr>
      <dsp:spPr>
        <a:xfrm>
          <a:off x="1468296" y="2352229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C4442-2E47-44F7-BA6F-95A8317D854D}">
      <dsp:nvSpPr>
        <dsp:cNvPr id="0" name=""/>
        <dsp:cNvSpPr/>
      </dsp:nvSpPr>
      <dsp:spPr>
        <a:xfrm rot="10800000">
          <a:off x="1694544" y="2939798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6 Участок 63:26:1902016:306 площадью 4 500 кв. м,</a:t>
          </a:r>
          <a:b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предназначенный для размещения стоянки машин</a:t>
          </a:r>
        </a:p>
      </dsp:txBody>
      <dsp:txXfrm rot="10800000">
        <a:off x="1807668" y="2939798"/>
        <a:ext cx="6165349" cy="452496"/>
      </dsp:txXfrm>
    </dsp:sp>
    <dsp:sp modelId="{DC332C67-8806-4D2B-800F-7E8AB6111BA6}">
      <dsp:nvSpPr>
        <dsp:cNvPr id="0" name=""/>
        <dsp:cNvSpPr/>
      </dsp:nvSpPr>
      <dsp:spPr>
        <a:xfrm>
          <a:off x="1468296" y="2939798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3FD87-8E46-407A-946A-ED02FC76116E}">
      <dsp:nvSpPr>
        <dsp:cNvPr id="0" name=""/>
        <dsp:cNvSpPr/>
      </dsp:nvSpPr>
      <dsp:spPr>
        <a:xfrm rot="10800000">
          <a:off x="1694544" y="3527368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7 Участок, вблизи п. Светлое Поле, Промышленная зона, 30. Зона П1 63:26:1305011 Западная часть, рядом находится ЗУ 63:26:1302011:806, площадью 1,5 га, предназначенный для размещения производственно-складских помещений</a:t>
          </a:r>
        </a:p>
      </dsp:txBody>
      <dsp:txXfrm rot="10800000">
        <a:off x="1807668" y="3527368"/>
        <a:ext cx="6165349" cy="452496"/>
      </dsp:txXfrm>
    </dsp:sp>
    <dsp:sp modelId="{A1403482-A30D-432C-A2CA-3C41F59BFAD5}">
      <dsp:nvSpPr>
        <dsp:cNvPr id="0" name=""/>
        <dsp:cNvSpPr/>
      </dsp:nvSpPr>
      <dsp:spPr>
        <a:xfrm>
          <a:off x="1468296" y="3527368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6C8C50-8069-4B62-B109-E3C058750BD3}">
      <dsp:nvSpPr>
        <dsp:cNvPr id="0" name=""/>
        <dsp:cNvSpPr/>
      </dsp:nvSpPr>
      <dsp:spPr>
        <a:xfrm rot="10800000">
          <a:off x="1694544" y="4114938"/>
          <a:ext cx="6278473" cy="452496"/>
        </a:xfrm>
        <a:prstGeom prst="homePlat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38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8 Участок в районе въезда в с. Екатериновка, зона П2, находится между федеральной трассой «Ульяновск-Димитровград- Самара» (км 395,5-км 439,8) и автодорогой на с. Екатериновка</a:t>
          </a:r>
          <a:r>
            <a:rPr lang="ru-RU" sz="9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, площадью 18  га, предназначенный для размещения транспортно-логистических объектов</a:t>
          </a:r>
        </a:p>
      </dsp:txBody>
      <dsp:txXfrm rot="10800000">
        <a:off x="1807668" y="4114938"/>
        <a:ext cx="6165349" cy="452496"/>
      </dsp:txXfrm>
    </dsp:sp>
    <dsp:sp modelId="{0616AE8B-36B6-4205-9819-F2A8A73C9620}">
      <dsp:nvSpPr>
        <dsp:cNvPr id="0" name=""/>
        <dsp:cNvSpPr/>
      </dsp:nvSpPr>
      <dsp:spPr>
        <a:xfrm>
          <a:off x="1468296" y="4114938"/>
          <a:ext cx="452496" cy="452496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2DC1F-05EF-40BB-BF40-5E45350ED0D4}">
      <dsp:nvSpPr>
        <dsp:cNvPr id="0" name=""/>
        <dsp:cNvSpPr/>
      </dsp:nvSpPr>
      <dsp:spPr>
        <a:xfrm>
          <a:off x="400913" y="370727"/>
          <a:ext cx="5719546" cy="1787358"/>
        </a:xfrm>
        <a:prstGeom prst="rect">
          <a:avLst/>
        </a:prstGeom>
        <a:solidFill>
          <a:schemeClr val="bg1">
            <a:lumMod val="75000"/>
            <a:alpha val="40000"/>
          </a:scheme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0637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Здание бывшей основной общеобразовательной школы № 2</a:t>
          </a:r>
          <a:br>
            <a:rPr lang="ru-RU" sz="1300" b="1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u="sng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адрес места нахождения</a:t>
          </a: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:</a:t>
          </a:r>
          <a:b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sz="1300" kern="1200" dirty="0" err="1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п.г.т</a:t>
          </a: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. Новосемейкино, ул. Школьная, д. 9</a:t>
          </a:r>
          <a:b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Ориентировочная площадь участка 0,37 га</a:t>
          </a:r>
          <a:b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Здание признано аварийным, необходим снос / реконструкция</a:t>
          </a:r>
          <a:endParaRPr lang="ru-RU" sz="1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0913" y="370727"/>
        <a:ext cx="5719546" cy="1787358"/>
      </dsp:txXfrm>
    </dsp:sp>
    <dsp:sp modelId="{8DC76575-A8F3-483F-A8FC-A3C29E6D3C5B}">
      <dsp:nvSpPr>
        <dsp:cNvPr id="0" name=""/>
        <dsp:cNvSpPr/>
      </dsp:nvSpPr>
      <dsp:spPr>
        <a:xfrm>
          <a:off x="162598" y="112553"/>
          <a:ext cx="1251150" cy="187672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FD1DD8-D5F4-44D9-B64A-3D1C53CE885C}">
      <dsp:nvSpPr>
        <dsp:cNvPr id="0" name=""/>
        <dsp:cNvSpPr/>
      </dsp:nvSpPr>
      <dsp:spPr>
        <a:xfrm>
          <a:off x="400913" y="2620813"/>
          <a:ext cx="5719546" cy="1787358"/>
        </a:xfrm>
        <a:prstGeom prst="rect">
          <a:avLst/>
        </a:prstGeom>
        <a:solidFill>
          <a:schemeClr val="bg1">
            <a:lumMod val="75000"/>
            <a:alpha val="40000"/>
          </a:schemeClr>
        </a:solidFill>
        <a:ln w="63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0637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Бывший радиоцентр имени Сергея Ивановича Попова </a:t>
          </a: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(подземное техническое здание)</a:t>
          </a:r>
          <a:b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sz="1300" u="sng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адрес места нахождения</a:t>
          </a: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:</a:t>
          </a:r>
          <a:b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ru-RU" sz="1300" kern="1200" dirty="0" err="1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п.г.т</a:t>
          </a: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. Новосемейкино, Радиоцентр № 1 имени Попова</a:t>
          </a:r>
          <a:b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</a:br>
          <a:r>
            <a:rPr lang="ru-RU" sz="1300" kern="1200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+mn-ea"/>
              <a:cs typeface="+mn-cs"/>
            </a:rPr>
            <a:t>Состоит из двух этажей и представляет собой подземный прямоугольный бункер (длинной 60 и шириной 50 метров) площадью 6 937,2 кв. м (площадь одного подземного этажа составляет 3 468,6 кв. м), нижняя «подошва» технического здания находится  на глубине 22 метра</a:t>
          </a:r>
          <a:endParaRPr lang="ru-RU" sz="1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0913" y="2620813"/>
        <a:ext cx="5719546" cy="1787358"/>
      </dsp:txXfrm>
    </dsp:sp>
    <dsp:sp modelId="{8CDA4D9F-0B22-4503-85BF-6E7E207D4EF9}">
      <dsp:nvSpPr>
        <dsp:cNvPr id="0" name=""/>
        <dsp:cNvSpPr/>
      </dsp:nvSpPr>
      <dsp:spPr>
        <a:xfrm>
          <a:off x="162598" y="2362639"/>
          <a:ext cx="1251150" cy="187672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94B8F-635A-4DAA-A5F6-D1359F52A161}">
      <dsp:nvSpPr>
        <dsp:cNvPr id="0" name=""/>
        <dsp:cNvSpPr/>
      </dsp:nvSpPr>
      <dsp:spPr>
        <a:xfrm rot="5400000">
          <a:off x="-374328" y="1438591"/>
          <a:ext cx="1654072" cy="199667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5D280-891E-43F0-A698-955F28FC52A0}">
      <dsp:nvSpPr>
        <dsp:cNvPr id="0" name=""/>
        <dsp:cNvSpPr/>
      </dsp:nvSpPr>
      <dsp:spPr>
        <a:xfrm>
          <a:off x="4087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accent6">
                  <a:lumMod val="50000"/>
                </a:schemeClr>
              </a:solidFill>
            </a:rPr>
            <a:t>Высокая обеспеченность транспортной инфраструктурой</a:t>
          </a:r>
        </a:p>
      </dsp:txBody>
      <dsp:txXfrm>
        <a:off x="43074" y="418862"/>
        <a:ext cx="2140557" cy="1253144"/>
      </dsp:txXfrm>
    </dsp:sp>
    <dsp:sp modelId="{698DA49F-59D9-400B-AA52-9F24A0C435BA}">
      <dsp:nvSpPr>
        <dsp:cNvPr id="0" name=""/>
        <dsp:cNvSpPr/>
      </dsp:nvSpPr>
      <dsp:spPr>
        <a:xfrm rot="5400000">
          <a:off x="-374328" y="3102489"/>
          <a:ext cx="1654072" cy="199667"/>
        </a:xfrm>
        <a:prstGeom prst="rect">
          <a:avLst/>
        </a:prstGeom>
        <a:solidFill>
          <a:schemeClr val="accent5">
            <a:shade val="90000"/>
            <a:hueOff val="50131"/>
            <a:satOff val="-459"/>
            <a:lumOff val="39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0DB4C-D0B6-476A-AF4D-48A71953E116}">
      <dsp:nvSpPr>
        <dsp:cNvPr id="0" name=""/>
        <dsp:cNvSpPr/>
      </dsp:nvSpPr>
      <dsp:spPr>
        <a:xfrm>
          <a:off x="4087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Удельный вес автомобильных дорог с твердым покрытием (федерального, регионального, местного значения) в общей протяженности дорог – 50,64%</a:t>
          </a:r>
        </a:p>
      </dsp:txBody>
      <dsp:txXfrm>
        <a:off x="43074" y="2082761"/>
        <a:ext cx="2140557" cy="1253144"/>
      </dsp:txXfrm>
    </dsp:sp>
    <dsp:sp modelId="{AE3FE345-5575-4ECB-ABE2-F5B9C7E1F005}">
      <dsp:nvSpPr>
        <dsp:cNvPr id="0" name=""/>
        <dsp:cNvSpPr/>
      </dsp:nvSpPr>
      <dsp:spPr>
        <a:xfrm>
          <a:off x="457620" y="3934438"/>
          <a:ext cx="2940820" cy="199667"/>
        </a:xfrm>
        <a:prstGeom prst="rect">
          <a:avLst/>
        </a:prstGeom>
        <a:solidFill>
          <a:schemeClr val="accent5">
            <a:shade val="90000"/>
            <a:hueOff val="100261"/>
            <a:satOff val="-919"/>
            <a:lumOff val="793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17E06-DB1F-4DE3-B94E-E753F5D43CF6}">
      <dsp:nvSpPr>
        <dsp:cNvPr id="0" name=""/>
        <dsp:cNvSpPr/>
      </dsp:nvSpPr>
      <dsp:spPr>
        <a:xfrm>
          <a:off x="4087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Разработаны и реализуются комплексные программы развития транспортной инфраструктуры</a:t>
          </a:r>
        </a:p>
      </dsp:txBody>
      <dsp:txXfrm>
        <a:off x="43074" y="3746659"/>
        <a:ext cx="2140557" cy="1253144"/>
      </dsp:txXfrm>
    </dsp:sp>
    <dsp:sp modelId="{4C504106-3595-4AE3-ADDB-FE150734F9C9}">
      <dsp:nvSpPr>
        <dsp:cNvPr id="0" name=""/>
        <dsp:cNvSpPr/>
      </dsp:nvSpPr>
      <dsp:spPr>
        <a:xfrm rot="16200000">
          <a:off x="2576317" y="3102489"/>
          <a:ext cx="1654072" cy="199667"/>
        </a:xfrm>
        <a:prstGeom prst="rect">
          <a:avLst/>
        </a:prstGeom>
        <a:solidFill>
          <a:schemeClr val="accent5">
            <a:shade val="90000"/>
            <a:hueOff val="150392"/>
            <a:satOff val="-1378"/>
            <a:lumOff val="1189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326E6-FB87-48B2-BD86-9813A565840D}">
      <dsp:nvSpPr>
        <dsp:cNvPr id="0" name=""/>
        <dsp:cNvSpPr/>
      </dsp:nvSpPr>
      <dsp:spPr>
        <a:xfrm>
          <a:off x="2954734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1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Разработаны и реализуются программы развития систем коммунальной инфраструктуры</a:t>
          </a:r>
          <a:endParaRPr lang="ru-RU" sz="1200" b="1" kern="1200" dirty="0"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2993721" y="3746659"/>
        <a:ext cx="2140557" cy="1253144"/>
      </dsp:txXfrm>
    </dsp:sp>
    <dsp:sp modelId="{ADB1E92F-DF57-4AB8-A4A0-85975B99DE40}">
      <dsp:nvSpPr>
        <dsp:cNvPr id="0" name=""/>
        <dsp:cNvSpPr/>
      </dsp:nvSpPr>
      <dsp:spPr>
        <a:xfrm rot="16200000">
          <a:off x="2576317" y="1438591"/>
          <a:ext cx="1654072" cy="199667"/>
        </a:xfrm>
        <a:prstGeom prst="rect">
          <a:avLst/>
        </a:prstGeom>
        <a:solidFill>
          <a:schemeClr val="accent5">
            <a:shade val="90000"/>
            <a:hueOff val="200523"/>
            <a:satOff val="-1837"/>
            <a:lumOff val="1585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5E581-CC88-4428-A9AD-61E85B4B884A}">
      <dsp:nvSpPr>
        <dsp:cNvPr id="0" name=""/>
        <dsp:cNvSpPr/>
      </dsp:nvSpPr>
      <dsp:spPr>
        <a:xfrm>
          <a:off x="2954734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dirty="0">
              <a:solidFill>
                <a:schemeClr val="accent6">
                  <a:lumMod val="50000"/>
                </a:schemeClr>
              </a:solidFill>
            </a:rPr>
            <a:t>Высокая обеспеченность системами жизнеобеспечения</a:t>
          </a:r>
        </a:p>
      </dsp:txBody>
      <dsp:txXfrm>
        <a:off x="2993721" y="2082761"/>
        <a:ext cx="2140557" cy="1253144"/>
      </dsp:txXfrm>
    </dsp:sp>
    <dsp:sp modelId="{C5F9224A-3DD5-4338-AD64-2396FBB59B3C}">
      <dsp:nvSpPr>
        <dsp:cNvPr id="0" name=""/>
        <dsp:cNvSpPr/>
      </dsp:nvSpPr>
      <dsp:spPr>
        <a:xfrm>
          <a:off x="3408266" y="606641"/>
          <a:ext cx="2940820" cy="199667"/>
        </a:xfrm>
        <a:prstGeom prst="rect">
          <a:avLst/>
        </a:prstGeom>
        <a:solidFill>
          <a:schemeClr val="accent5">
            <a:shade val="90000"/>
            <a:hueOff val="250654"/>
            <a:satOff val="-2296"/>
            <a:lumOff val="1982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3EE97-8F25-486A-8982-0C2380A3A05D}">
      <dsp:nvSpPr>
        <dsp:cNvPr id="0" name=""/>
        <dsp:cNvSpPr/>
      </dsp:nvSpPr>
      <dsp:spPr>
        <a:xfrm>
          <a:off x="2954734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водопроводом – 90,8%</a:t>
          </a:r>
        </a:p>
      </dsp:txBody>
      <dsp:txXfrm>
        <a:off x="2993721" y="418862"/>
        <a:ext cx="2140557" cy="1253144"/>
      </dsp:txXfrm>
    </dsp:sp>
    <dsp:sp modelId="{662EEAF1-A2AC-4DD7-9F16-20FA30FAC64F}">
      <dsp:nvSpPr>
        <dsp:cNvPr id="0" name=""/>
        <dsp:cNvSpPr/>
      </dsp:nvSpPr>
      <dsp:spPr>
        <a:xfrm rot="5400000">
          <a:off x="5526964" y="1438591"/>
          <a:ext cx="1654072" cy="199667"/>
        </a:xfrm>
        <a:prstGeom prst="rect">
          <a:avLst/>
        </a:prstGeom>
        <a:solidFill>
          <a:schemeClr val="accent5">
            <a:shade val="90000"/>
            <a:hueOff val="300784"/>
            <a:satOff val="-2756"/>
            <a:lumOff val="2378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86801-2D7E-4D89-9E47-421D2ECE00C2}">
      <dsp:nvSpPr>
        <dsp:cNvPr id="0" name=""/>
        <dsp:cNvSpPr/>
      </dsp:nvSpPr>
      <dsp:spPr>
        <a:xfrm>
          <a:off x="5905380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водоотведением (канализацией) – 87,1%</a:t>
          </a:r>
        </a:p>
      </dsp:txBody>
      <dsp:txXfrm>
        <a:off x="5944367" y="418862"/>
        <a:ext cx="2140557" cy="1253144"/>
      </dsp:txXfrm>
    </dsp:sp>
    <dsp:sp modelId="{414F95CA-80A7-45CD-A91A-B43E433358EF}">
      <dsp:nvSpPr>
        <dsp:cNvPr id="0" name=""/>
        <dsp:cNvSpPr/>
      </dsp:nvSpPr>
      <dsp:spPr>
        <a:xfrm rot="5400000">
          <a:off x="5526964" y="3102489"/>
          <a:ext cx="1654072" cy="199667"/>
        </a:xfrm>
        <a:prstGeom prst="rect">
          <a:avLst/>
        </a:prstGeom>
        <a:solidFill>
          <a:schemeClr val="accent5">
            <a:shade val="90000"/>
            <a:hueOff val="350915"/>
            <a:satOff val="-3215"/>
            <a:lumOff val="2775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BF1D6-3207-419C-AC27-1DA10B3DC393}">
      <dsp:nvSpPr>
        <dsp:cNvPr id="0" name=""/>
        <dsp:cNvSpPr/>
      </dsp:nvSpPr>
      <dsp:spPr>
        <a:xfrm>
          <a:off x="5905380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3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отоплением- 99,1%</a:t>
          </a:r>
        </a:p>
      </dsp:txBody>
      <dsp:txXfrm>
        <a:off x="5944367" y="2082761"/>
        <a:ext cx="2140557" cy="1253144"/>
      </dsp:txXfrm>
    </dsp:sp>
    <dsp:sp modelId="{6EF6BFAD-5C5C-4FE1-A71C-24569BC75DBD}">
      <dsp:nvSpPr>
        <dsp:cNvPr id="0" name=""/>
        <dsp:cNvSpPr/>
      </dsp:nvSpPr>
      <dsp:spPr>
        <a:xfrm>
          <a:off x="5905380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50000"/>
                </a:schemeClr>
              </a:solidFill>
            </a:rPr>
            <a:t>Удельный вес общей площади жилого фонда оборудованный газом (сетевым, сжиженным) – 91,2%</a:t>
          </a:r>
        </a:p>
      </dsp:txBody>
      <dsp:txXfrm>
        <a:off x="5944367" y="3746659"/>
        <a:ext cx="2140557" cy="12531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AE274-270D-40EA-A425-15FF52B4B3A4}">
      <dsp:nvSpPr>
        <dsp:cNvPr id="0" name=""/>
        <dsp:cNvSpPr/>
      </dsp:nvSpPr>
      <dsp:spPr>
        <a:xfrm>
          <a:off x="1257" y="0"/>
          <a:ext cx="3268910" cy="38797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kern="1200" dirty="0">
              <a:solidFill>
                <a:schemeClr val="accent6">
                  <a:lumMod val="50000"/>
                </a:schemeClr>
              </a:solidFill>
            </a:rPr>
            <a:t>Обеспечение экономического роста на основе ускоренного внедрения инновационных технологий</a:t>
          </a:r>
          <a:endParaRPr lang="ru-RU" sz="1800" b="1" i="0" u="none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257" y="0"/>
        <a:ext cx="3268910" cy="1163937"/>
      </dsp:txXfrm>
    </dsp:sp>
    <dsp:sp modelId="{4A602459-668A-47DF-85AD-E4B3B1C96593}">
      <dsp:nvSpPr>
        <dsp:cNvPr id="0" name=""/>
        <dsp:cNvSpPr/>
      </dsp:nvSpPr>
      <dsp:spPr>
        <a:xfrm>
          <a:off x="328148" y="1165073"/>
          <a:ext cx="2615128" cy="116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Создание условий для размещения новых производств и создание новых высокопроизводительных рабочих мест</a:t>
          </a:r>
          <a:endParaRPr lang="ru-RU" sz="1400" b="0" i="0" u="none" kern="1200" dirty="0"/>
        </a:p>
      </dsp:txBody>
      <dsp:txXfrm>
        <a:off x="362411" y="1199336"/>
        <a:ext cx="2546602" cy="1101283"/>
      </dsp:txXfrm>
    </dsp:sp>
    <dsp:sp modelId="{4B1504CC-B64C-4D88-BD62-4DE9FEF11ABA}">
      <dsp:nvSpPr>
        <dsp:cNvPr id="0" name=""/>
        <dsp:cNvSpPr/>
      </dsp:nvSpPr>
      <dsp:spPr>
        <a:xfrm>
          <a:off x="328148" y="2514854"/>
          <a:ext cx="2615128" cy="116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Организация импортозамещающих и экспортоориентированных производств</a:t>
          </a:r>
          <a:endParaRPr lang="ru-RU" sz="1400" b="0" i="0" u="none" kern="1200" dirty="0"/>
        </a:p>
      </dsp:txBody>
      <dsp:txXfrm>
        <a:off x="362411" y="2549117"/>
        <a:ext cx="2546602" cy="1101283"/>
      </dsp:txXfrm>
    </dsp:sp>
    <dsp:sp modelId="{FB4ABE6B-FE2C-479B-B49D-D488EA1B25BF}">
      <dsp:nvSpPr>
        <dsp:cNvPr id="0" name=""/>
        <dsp:cNvSpPr/>
      </dsp:nvSpPr>
      <dsp:spPr>
        <a:xfrm>
          <a:off x="3515335" y="0"/>
          <a:ext cx="3268910" cy="38797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kern="1200" dirty="0">
              <a:solidFill>
                <a:schemeClr val="accent6">
                  <a:lumMod val="50000"/>
                </a:schemeClr>
              </a:solidFill>
            </a:rPr>
            <a:t>Наращивание темпов современного жилищного строительства</a:t>
          </a:r>
          <a:endParaRPr lang="ru-RU" sz="1800" b="1" i="0" u="none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515335" y="0"/>
        <a:ext cx="3268910" cy="1163937"/>
      </dsp:txXfrm>
    </dsp:sp>
    <dsp:sp modelId="{AEA82DA1-A69B-4FF8-8CFE-29D9CBD3CC33}">
      <dsp:nvSpPr>
        <dsp:cNvPr id="0" name=""/>
        <dsp:cNvSpPr/>
      </dsp:nvSpPr>
      <dsp:spPr>
        <a:xfrm>
          <a:off x="3842226" y="1165073"/>
          <a:ext cx="2615128" cy="116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u="none" kern="1200" dirty="0"/>
            <a:t>Обеспечение </a:t>
          </a:r>
          <a:r>
            <a:rPr lang="ru-RU" sz="1400" u="none" kern="1200" dirty="0"/>
            <a:t>комплексного освоения и развития территорий для массового строительства жилья</a:t>
          </a:r>
          <a:endParaRPr lang="ru-RU" sz="1400" b="0" u="none" kern="1200" dirty="0"/>
        </a:p>
      </dsp:txBody>
      <dsp:txXfrm>
        <a:off x="3876489" y="1199336"/>
        <a:ext cx="2546602" cy="1101283"/>
      </dsp:txXfrm>
    </dsp:sp>
    <dsp:sp modelId="{143EB110-C332-4901-804B-9AC5A1149720}">
      <dsp:nvSpPr>
        <dsp:cNvPr id="0" name=""/>
        <dsp:cNvSpPr/>
      </dsp:nvSpPr>
      <dsp:spPr>
        <a:xfrm>
          <a:off x="3842226" y="2514854"/>
          <a:ext cx="2615128" cy="116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Рост обеспеченности населения жильем</a:t>
          </a:r>
        </a:p>
      </dsp:txBody>
      <dsp:txXfrm>
        <a:off x="3876489" y="2549117"/>
        <a:ext cx="2546602" cy="1101283"/>
      </dsp:txXfrm>
    </dsp:sp>
    <dsp:sp modelId="{94D6CCB0-6073-4D6F-A6FB-53AE0EE5115B}">
      <dsp:nvSpPr>
        <dsp:cNvPr id="0" name=""/>
        <dsp:cNvSpPr/>
      </dsp:nvSpPr>
      <dsp:spPr>
        <a:xfrm>
          <a:off x="7029414" y="0"/>
          <a:ext cx="3268910" cy="38797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accent6">
                  <a:lumMod val="50000"/>
                </a:schemeClr>
              </a:solidFill>
            </a:rPr>
            <a:t>Развитие сельского туризма</a:t>
          </a:r>
          <a:endParaRPr lang="ru-RU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7029414" y="0"/>
        <a:ext cx="3268910" cy="1163937"/>
      </dsp:txXfrm>
    </dsp:sp>
    <dsp:sp modelId="{2CEBED43-5954-4B46-AB69-B37169214439}">
      <dsp:nvSpPr>
        <dsp:cNvPr id="0" name=""/>
        <dsp:cNvSpPr/>
      </dsp:nvSpPr>
      <dsp:spPr>
        <a:xfrm>
          <a:off x="7356305" y="1165073"/>
          <a:ext cx="2615128" cy="116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u="none" kern="1200" dirty="0"/>
            <a:t>Развитие инфраструктуры сферы культуры</a:t>
          </a:r>
          <a:endParaRPr lang="ru-RU" sz="1400" kern="1200" dirty="0"/>
        </a:p>
      </dsp:txBody>
      <dsp:txXfrm>
        <a:off x="7390568" y="1199336"/>
        <a:ext cx="2546602" cy="1101283"/>
      </dsp:txXfrm>
    </dsp:sp>
    <dsp:sp modelId="{895960CA-2D51-45BF-A8AC-4EE4813493F3}">
      <dsp:nvSpPr>
        <dsp:cNvPr id="0" name=""/>
        <dsp:cNvSpPr/>
      </dsp:nvSpPr>
      <dsp:spPr>
        <a:xfrm>
          <a:off x="7356305" y="2514854"/>
          <a:ext cx="2615128" cy="1169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u="none" kern="1200" dirty="0"/>
            <a:t>Сохранение и развитие историко-культурного наследия и туризма</a:t>
          </a:r>
          <a:endParaRPr lang="ru-RU" sz="1400" kern="1200" dirty="0"/>
        </a:p>
      </dsp:txBody>
      <dsp:txXfrm>
        <a:off x="7390568" y="2549117"/>
        <a:ext cx="2546602" cy="1101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D23CA-3DC6-466F-B590-322E166C6001}">
      <dsp:nvSpPr>
        <dsp:cNvPr id="0" name=""/>
        <dsp:cNvSpPr/>
      </dsp:nvSpPr>
      <dsp:spPr>
        <a:xfrm>
          <a:off x="87398" y="613930"/>
          <a:ext cx="5226471" cy="47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>
        <a:off x="87398" y="613930"/>
        <a:ext cx="5226471" cy="475133"/>
      </dsp:txXfrm>
    </dsp:sp>
    <dsp:sp modelId="{A56CDD4A-0941-4F0A-AE50-1E0C5AE9DC1C}">
      <dsp:nvSpPr>
        <dsp:cNvPr id="0" name=""/>
        <dsp:cNvSpPr/>
      </dsp:nvSpPr>
      <dsp:spPr>
        <a:xfrm>
          <a:off x="87398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82209-FF82-4376-A70B-2DC754AE4806}">
      <dsp:nvSpPr>
        <dsp:cNvPr id="0" name=""/>
        <dsp:cNvSpPr/>
      </dsp:nvSpPr>
      <dsp:spPr>
        <a:xfrm>
          <a:off x="822007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9B6DD-E958-4603-BDAE-4BE15BDE03D3}">
      <dsp:nvSpPr>
        <dsp:cNvPr id="0" name=""/>
        <dsp:cNvSpPr/>
      </dsp:nvSpPr>
      <dsp:spPr>
        <a:xfrm>
          <a:off x="1557198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09748-86E0-4C60-BB8C-9F9B80E1C372}">
      <dsp:nvSpPr>
        <dsp:cNvPr id="0" name=""/>
        <dsp:cNvSpPr/>
      </dsp:nvSpPr>
      <dsp:spPr>
        <a:xfrm>
          <a:off x="2291807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05C3B9-9BF8-444A-B479-B35F44C74080}">
      <dsp:nvSpPr>
        <dsp:cNvPr id="0" name=""/>
        <dsp:cNvSpPr/>
      </dsp:nvSpPr>
      <dsp:spPr>
        <a:xfrm>
          <a:off x="3026998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7DD6F-6C79-4CF4-A29B-2B64BF5833E6}">
      <dsp:nvSpPr>
        <dsp:cNvPr id="0" name=""/>
        <dsp:cNvSpPr/>
      </dsp:nvSpPr>
      <dsp:spPr>
        <a:xfrm>
          <a:off x="3761607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0D68A-CC31-4ACA-AB0E-730EAF0C55DE}">
      <dsp:nvSpPr>
        <dsp:cNvPr id="0" name=""/>
        <dsp:cNvSpPr/>
      </dsp:nvSpPr>
      <dsp:spPr>
        <a:xfrm>
          <a:off x="4496798" y="1089063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147D4-F113-428F-B4AF-B600DAFAE7B3}">
      <dsp:nvSpPr>
        <dsp:cNvPr id="0" name=""/>
        <dsp:cNvSpPr/>
      </dsp:nvSpPr>
      <dsp:spPr>
        <a:xfrm>
          <a:off x="87398" y="1185850"/>
          <a:ext cx="5294416" cy="774292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b="1" kern="1200" dirty="0">
              <a:solidFill>
                <a:schemeClr val="accent6">
                  <a:lumMod val="50000"/>
                </a:schemeClr>
              </a:solidFill>
            </a:rPr>
            <a:t>Экономический рост, эффективная инвестиционная и инновационная среда</a:t>
          </a:r>
          <a:endParaRPr lang="ru-RU" sz="1500" kern="1200" dirty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>
        <a:off x="87398" y="1185850"/>
        <a:ext cx="5294416" cy="774292"/>
      </dsp:txXfrm>
    </dsp:sp>
    <dsp:sp modelId="{03BBC58B-CC34-4042-82DC-0D4F852B54F3}">
      <dsp:nvSpPr>
        <dsp:cNvPr id="0" name=""/>
        <dsp:cNvSpPr/>
      </dsp:nvSpPr>
      <dsp:spPr>
        <a:xfrm>
          <a:off x="87398" y="2172697"/>
          <a:ext cx="5226471" cy="47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87398" y="2172697"/>
        <a:ext cx="5226471" cy="475133"/>
      </dsp:txXfrm>
    </dsp:sp>
    <dsp:sp modelId="{AA58C9FB-769A-4EC7-9187-407C674CC640}">
      <dsp:nvSpPr>
        <dsp:cNvPr id="0" name=""/>
        <dsp:cNvSpPr/>
      </dsp:nvSpPr>
      <dsp:spPr>
        <a:xfrm>
          <a:off x="87398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1B4B4-D563-46C6-9839-FD6EC7AE700F}">
      <dsp:nvSpPr>
        <dsp:cNvPr id="0" name=""/>
        <dsp:cNvSpPr/>
      </dsp:nvSpPr>
      <dsp:spPr>
        <a:xfrm>
          <a:off x="822007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6506B-AF67-4F26-A4D2-287C6CE2363E}">
      <dsp:nvSpPr>
        <dsp:cNvPr id="0" name=""/>
        <dsp:cNvSpPr/>
      </dsp:nvSpPr>
      <dsp:spPr>
        <a:xfrm>
          <a:off x="1557198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C2B3A-9132-4E38-A49E-04AB233A4BC9}">
      <dsp:nvSpPr>
        <dsp:cNvPr id="0" name=""/>
        <dsp:cNvSpPr/>
      </dsp:nvSpPr>
      <dsp:spPr>
        <a:xfrm>
          <a:off x="2291807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A6D00-CD37-41DD-9231-D5BECD1A120A}">
      <dsp:nvSpPr>
        <dsp:cNvPr id="0" name=""/>
        <dsp:cNvSpPr/>
      </dsp:nvSpPr>
      <dsp:spPr>
        <a:xfrm>
          <a:off x="3026998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197F8-8253-4968-91F1-803D0150CDDD}">
      <dsp:nvSpPr>
        <dsp:cNvPr id="0" name=""/>
        <dsp:cNvSpPr/>
      </dsp:nvSpPr>
      <dsp:spPr>
        <a:xfrm>
          <a:off x="3761607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50461-9F11-4EB7-B64F-3C73FFEC94F3}">
      <dsp:nvSpPr>
        <dsp:cNvPr id="0" name=""/>
        <dsp:cNvSpPr/>
      </dsp:nvSpPr>
      <dsp:spPr>
        <a:xfrm>
          <a:off x="4496798" y="2647830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6926B-AF97-4817-AAB7-753578903FE0}">
      <dsp:nvSpPr>
        <dsp:cNvPr id="0" name=""/>
        <dsp:cNvSpPr/>
      </dsp:nvSpPr>
      <dsp:spPr>
        <a:xfrm>
          <a:off x="87398" y="2744617"/>
          <a:ext cx="5294416" cy="774292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accent6">
                  <a:lumMod val="50000"/>
                </a:schemeClr>
              </a:solidFill>
            </a:rPr>
            <a:t>Сбалансированное пространственное развитие</a:t>
          </a:r>
          <a:endParaRPr lang="ru-RU" sz="1500" kern="1200" dirty="0"/>
        </a:p>
      </dsp:txBody>
      <dsp:txXfrm>
        <a:off x="87398" y="2744617"/>
        <a:ext cx="5294416" cy="774292"/>
      </dsp:txXfrm>
    </dsp:sp>
    <dsp:sp modelId="{9013258B-7FF1-4F67-9F7C-E412B66489D3}">
      <dsp:nvSpPr>
        <dsp:cNvPr id="0" name=""/>
        <dsp:cNvSpPr/>
      </dsp:nvSpPr>
      <dsp:spPr>
        <a:xfrm>
          <a:off x="87398" y="3731463"/>
          <a:ext cx="5226471" cy="47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 </a:t>
          </a:r>
        </a:p>
      </dsp:txBody>
      <dsp:txXfrm>
        <a:off x="87398" y="3731463"/>
        <a:ext cx="5226471" cy="475133"/>
      </dsp:txXfrm>
    </dsp:sp>
    <dsp:sp modelId="{B7A6ABE1-1900-46B0-96FF-150D87B1AEE9}">
      <dsp:nvSpPr>
        <dsp:cNvPr id="0" name=""/>
        <dsp:cNvSpPr/>
      </dsp:nvSpPr>
      <dsp:spPr>
        <a:xfrm>
          <a:off x="87398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299AB-D4C0-46A7-AB46-B23AD0AE8139}">
      <dsp:nvSpPr>
        <dsp:cNvPr id="0" name=""/>
        <dsp:cNvSpPr/>
      </dsp:nvSpPr>
      <dsp:spPr>
        <a:xfrm>
          <a:off x="822007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DCD22-7550-4317-B3BA-469CFB0E4916}">
      <dsp:nvSpPr>
        <dsp:cNvPr id="0" name=""/>
        <dsp:cNvSpPr/>
      </dsp:nvSpPr>
      <dsp:spPr>
        <a:xfrm>
          <a:off x="1557198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900CD-FDB9-4F18-A9EC-9E257CD76B8C}">
      <dsp:nvSpPr>
        <dsp:cNvPr id="0" name=""/>
        <dsp:cNvSpPr/>
      </dsp:nvSpPr>
      <dsp:spPr>
        <a:xfrm>
          <a:off x="2291807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0C16C-1EBD-4003-B60F-80DD570C04C3}">
      <dsp:nvSpPr>
        <dsp:cNvPr id="0" name=""/>
        <dsp:cNvSpPr/>
      </dsp:nvSpPr>
      <dsp:spPr>
        <a:xfrm>
          <a:off x="3026998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0958A-A14C-4098-A934-C4BBC6774860}">
      <dsp:nvSpPr>
        <dsp:cNvPr id="0" name=""/>
        <dsp:cNvSpPr/>
      </dsp:nvSpPr>
      <dsp:spPr>
        <a:xfrm>
          <a:off x="3761607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0FD35-EDFB-4106-BAC8-1B9507DACC01}">
      <dsp:nvSpPr>
        <dsp:cNvPr id="0" name=""/>
        <dsp:cNvSpPr/>
      </dsp:nvSpPr>
      <dsp:spPr>
        <a:xfrm>
          <a:off x="4496798" y="4206597"/>
          <a:ext cx="1222994" cy="96786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0C5B3C-3D19-4DF8-9AD6-6739D8E43650}">
      <dsp:nvSpPr>
        <dsp:cNvPr id="0" name=""/>
        <dsp:cNvSpPr/>
      </dsp:nvSpPr>
      <dsp:spPr>
        <a:xfrm>
          <a:off x="87398" y="4303384"/>
          <a:ext cx="5294416" cy="774292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accent6">
                  <a:lumMod val="50000"/>
                </a:schemeClr>
              </a:solidFill>
            </a:rPr>
            <a:t>Формирование культурного пространства</a:t>
          </a:r>
          <a:endParaRPr lang="ru-RU" sz="1500" kern="1200" dirty="0"/>
        </a:p>
      </dsp:txBody>
      <dsp:txXfrm>
        <a:off x="87398" y="4303384"/>
        <a:ext cx="5294416" cy="7742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5C3A5-2E34-4979-B7B9-00D77C5B87C0}">
      <dsp:nvSpPr>
        <dsp:cNvPr id="0" name=""/>
        <dsp:cNvSpPr/>
      </dsp:nvSpPr>
      <dsp:spPr>
        <a:xfrm rot="16200000">
          <a:off x="-736745" y="738002"/>
          <a:ext cx="4744916" cy="326891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327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Развитие транспортной инфраструктуры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реконструкция мостового перехода через реку </a:t>
          </a:r>
          <a:r>
            <a:rPr lang="ru-RU" sz="1200" kern="1200" dirty="0" err="1"/>
            <a:t>Кондурчу</a:t>
          </a:r>
          <a:r>
            <a:rPr lang="ru-RU" sz="1200" kern="1200" dirty="0"/>
            <a:t> на автомобильной дороге «Самара – Ульяновск» 62 км+450 м, восточнее 830 м - п. </a:t>
          </a:r>
          <a:r>
            <a:rPr lang="ru-RU" sz="1200" kern="1200" dirty="0" err="1"/>
            <a:t>Кириллинский</a:t>
          </a:r>
          <a:r>
            <a:rPr lang="ru-RU" sz="1200" kern="1200" dirty="0"/>
            <a:t> в Красноярском районе Самарской области». Срок реализации проекта – 2022-2024 гг.;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капитальный ремонт автомобильной дороги Коммунарский – Яблоневый, срок реализации 2025 год;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ремонт автомобильной дороги «Урал-</a:t>
          </a:r>
          <a:r>
            <a:rPr lang="ru-RU" sz="1200" kern="1200" dirty="0" err="1"/>
            <a:t>Муханово</a:t>
          </a:r>
          <a:r>
            <a:rPr lang="ru-RU" sz="1200" kern="1200" dirty="0"/>
            <a:t>», срок реализации 2025 год;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ремонт автомобильной дороги Обход с. Красный Яр, срок реализации 2024 год.</a:t>
          </a:r>
        </a:p>
      </dsp:txBody>
      <dsp:txXfrm rot="5400000">
        <a:off x="1258" y="948982"/>
        <a:ext cx="3268910" cy="2846950"/>
      </dsp:txXfrm>
    </dsp:sp>
    <dsp:sp modelId="{9773C106-0900-4D28-9607-3398C4B865C7}">
      <dsp:nvSpPr>
        <dsp:cNvPr id="0" name=""/>
        <dsp:cNvSpPr/>
      </dsp:nvSpPr>
      <dsp:spPr>
        <a:xfrm rot="16200000">
          <a:off x="2777333" y="738002"/>
          <a:ext cx="4744916" cy="326891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327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Освоение территорий для жилищной застройки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строительство коммунальной инфраструктуры на земельных участках, выделенных для ИЖС многодетным семьям (обеспечение газоснабжением, водоснабжением, электроснабжением, автомобильными дорогами);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приоритетное развитие малоэтажного жилищного строительства, обеспечение жилищного строительства земельными участками с имеющимися объектами коммунальной инфраструктуры.</a:t>
          </a:r>
        </a:p>
      </dsp:txBody>
      <dsp:txXfrm rot="5400000">
        <a:off x="3515336" y="948982"/>
        <a:ext cx="3268910" cy="2846950"/>
      </dsp:txXfrm>
    </dsp:sp>
    <dsp:sp modelId="{A575515B-636A-4F92-910A-F96DA23FB521}">
      <dsp:nvSpPr>
        <dsp:cNvPr id="0" name=""/>
        <dsp:cNvSpPr/>
      </dsp:nvSpPr>
      <dsp:spPr>
        <a:xfrm rot="16200000">
          <a:off x="6291412" y="738002"/>
          <a:ext cx="4744916" cy="326891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Развитие инженерной инфраструктуры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 реконструкция водозабора и разводящих сетей в с. Новый Буян муниципального района Красноярский Самарской области. Срок реализации – 2021 – 2024 гг.;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 проектирование и строительство водоснабжения с. </a:t>
          </a:r>
          <a:r>
            <a:rPr lang="ru-RU" sz="1000" kern="1200" dirty="0" err="1"/>
            <a:t>Водино</a:t>
          </a:r>
          <a:r>
            <a:rPr lang="ru-RU" sz="1000" kern="1200" dirty="0"/>
            <a:t> муниципального района Красноярский Самарской области. Срок реализации – 2023 – 2027 гг.;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 реконструкция системы водоснабжения с. Красный Яр муниципального района Красноярский Самарской области. Срок реализации – 2025 -2030 гг.;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 проектирование и реконструкция систем водоотведения в с. Красный Яр. Срок реализации – 2025 – 2030 гг.;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 реконструкция очистных сооружений в с. Новый Буян. Срок реализации – 2025 – 2030 гг.;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 проектирование и реконструкция систем водоотведения в с. Новый Буян. Срок реализации – 2025 – 2030 гг.</a:t>
          </a:r>
        </a:p>
      </dsp:txBody>
      <dsp:txXfrm rot="5400000">
        <a:off x="7029415" y="948982"/>
        <a:ext cx="3268910" cy="2846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A4036-1277-41C3-B595-251EEF571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A61370-0A4F-47D2-B5FF-76530196E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507FA3-B69F-44E2-A277-1CC81DDFA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EAAC03-314E-414E-A666-82B298C9B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9C272-4809-447A-AC8A-DB8381FB5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26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719B3-0854-4D49-AD9D-82C7FAFE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F6C46D-AABA-464F-AE4D-935B51012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3B73D2-BDE9-437B-A382-BCF6BC7E0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807F02-6500-4310-9C3C-039AB58AD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9A0C5A-A6FC-4D40-AA9D-42D40CCE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09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C41A89-2A81-4B4C-8F2E-20498A092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2A6107-0E8D-4D99-A229-3351DAED6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DD3F18-9201-4A1D-9960-E645A953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FEF9E-2731-42F4-BD78-FFB41547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7637B9-9BE1-4ACA-948D-FF924C7C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49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C1D5C2-2193-406D-965C-7CDE588C8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A34970-D33E-44A6-8A5C-5CB8BFEEC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200D6-2FFC-447E-8199-4B859B940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E63CB1-BB94-4B11-9967-A6EDA1A23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8AD7BD-A374-4A9D-939E-2C42840E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96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4CA15-A3D6-491A-9502-04E0FFA5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BFB7AE-2763-4242-B75E-423555A61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40CD0A-B1CD-4440-898F-FBAA9DB13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5C9B35-46D9-4850-B9CD-48AC58D6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831289-F410-4213-AC9D-D1F2C09E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0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CA3C9-77BB-4F38-B83B-D13C2964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E6347E-24AA-4961-93B3-1585472EC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DDA551-D268-4850-871A-99E45F00D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9519C5-07E6-421F-B129-7182E2212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51801E-55FD-4C29-996E-71224042A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8B46E6-6B39-4587-B7A3-FE9B321B1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6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9BA13-83E4-45F3-A6CA-4EEF0B7F8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890954-9148-41B7-BBEF-26991A64C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2E1D7B-D76A-48FE-A306-E7CD61FD2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F27CAD3-CBF7-4EEB-A7F1-F1125F1295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CCC20C1-88D9-4FF4-8143-7554270C1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C070EC-14F0-409E-B26D-2068AC98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E107E8-A520-4392-B43A-6B89EA7B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55792A-8F42-43A3-BD54-E43914E9C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960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BE761-8673-4B09-92F5-1F8C89662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0D7D3A-903D-4C27-B99B-72FA646F8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9A6431-C484-48C8-B707-90B6BAF78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82532C-53B2-493F-8091-02E472CF4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52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58D0FD-7A2A-4B00-AF37-2AE2F1CBA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A9DB734-3013-4EF2-80BC-08DC53337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AD2EA9-77B9-41BF-BF94-18EDECB3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927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19999-42F1-415E-94CC-08635E764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F47BDD-97D9-4100-A26F-EA34D3620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85BA75-F4F6-432A-AE7C-BCE5C5592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A70D03-D70F-4C42-919C-1525F8DB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38B601-8A45-4253-86EA-5AF767F10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75690F-EF8F-4198-A071-C0DFD1EE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32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0011E-389A-4682-9E8E-BCF961BE7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18D32C-4AFE-4A7A-B8A7-979789D77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0119A2-6C12-497D-A00D-52B00A189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6E92B1-AB24-4F85-8188-65630839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65BC-CB56-4075-B54D-A87524AB876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868CDB-83ED-49C2-8ABA-5849600B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611967-F16E-4183-B74E-3C688C79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8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58455-F12D-48BB-AC69-E208EB2B1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3368F2-324D-48BA-826D-16C20A7F2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B63B3F-00A4-4EED-B21A-881925B16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B65BC-CB56-4075-B54D-A87524AB876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5F6C6E-0861-488B-A0AA-1C3ED8707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144E7F-7623-4AD5-86FC-5A1DBC371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01DA3-43DA-47B5-9C09-C7B5C7C97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89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jp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5.png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diagramQuickStyle" Target="../diagrams/quickStyle7.xml"/><Relationship Id="rId26" Type="http://schemas.openxmlformats.org/officeDocument/2006/relationships/image" Target="../media/image44.png"/><Relationship Id="rId3" Type="http://schemas.openxmlformats.org/officeDocument/2006/relationships/image" Target="../media/image1.jpg"/><Relationship Id="rId21" Type="http://schemas.openxmlformats.org/officeDocument/2006/relationships/image" Target="../media/image39.jpe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diagramLayout" Target="../diagrams/layout7.xml"/><Relationship Id="rId25" Type="http://schemas.openxmlformats.org/officeDocument/2006/relationships/image" Target="../media/image43.jpeg"/><Relationship Id="rId2" Type="http://schemas.openxmlformats.org/officeDocument/2006/relationships/image" Target="../media/image2.jpg"/><Relationship Id="rId16" Type="http://schemas.openxmlformats.org/officeDocument/2006/relationships/diagramData" Target="../diagrams/data7.xml"/><Relationship Id="rId20" Type="http://schemas.microsoft.com/office/2007/relationships/diagramDrawing" Target="../diagrams/drawing7.xml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24" Type="http://schemas.openxmlformats.org/officeDocument/2006/relationships/image" Target="../media/image42.jpe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23" Type="http://schemas.openxmlformats.org/officeDocument/2006/relationships/image" Target="../media/image41.png"/><Relationship Id="rId28" Type="http://schemas.openxmlformats.org/officeDocument/2006/relationships/image" Target="../media/image46.jpeg"/><Relationship Id="rId10" Type="http://schemas.openxmlformats.org/officeDocument/2006/relationships/image" Target="../media/image33.jpeg"/><Relationship Id="rId19" Type="http://schemas.openxmlformats.org/officeDocument/2006/relationships/diagramColors" Target="../diagrams/colors7.xml"/><Relationship Id="rId4" Type="http://schemas.openxmlformats.org/officeDocument/2006/relationships/image" Target="../media/image16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0.png"/><Relationship Id="rId27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7.jpeg"/><Relationship Id="rId3" Type="http://schemas.openxmlformats.org/officeDocument/2006/relationships/image" Target="../media/image1.jpg"/><Relationship Id="rId7" Type="http://schemas.openxmlformats.org/officeDocument/2006/relationships/image" Target="../media/image49.jpeg"/><Relationship Id="rId12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2.jpeg"/><Relationship Id="rId5" Type="http://schemas.openxmlformats.org/officeDocument/2006/relationships/image" Target="../media/image41.png"/><Relationship Id="rId10" Type="http://schemas.openxmlformats.org/officeDocument/2006/relationships/hyperlink" Target="https://vsp63.shop/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1.jp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2.jpg"/><Relationship Id="rId16" Type="http://schemas.openxmlformats.org/officeDocument/2006/relationships/image" Target="../media/image66.png"/><Relationship Id="rId20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jp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object 35">
            <a:extLst>
              <a:ext uri="{FF2B5EF4-FFF2-40B4-BE49-F238E27FC236}">
                <a16:creationId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1256232" y="2042216"/>
            <a:ext cx="9485832" cy="1611339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СТРАТЕГИЯ МУНИЦИПАЛЬНОГО РАЙОНА КРАСНОЯРСКИЙ</a:t>
            </a:r>
            <a:b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 ОБЛАСТИ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B7EF0EE-2585-86E7-EE52-4AA856CDD7A7}"/>
              </a:ext>
            </a:extLst>
          </p:cNvPr>
          <p:cNvSpPr txBox="1"/>
          <p:nvPr/>
        </p:nvSpPr>
        <p:spPr>
          <a:xfrm>
            <a:off x="2463024" y="3783670"/>
            <a:ext cx="6051802" cy="1461939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ru-RU" sz="16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</a:p>
          <a:p>
            <a:pPr marL="12700" marR="5080">
              <a:spcBef>
                <a:spcPts val="600"/>
              </a:spcBef>
            </a:pPr>
            <a:r>
              <a:rPr lang="ru-RU" sz="16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САМОХВАЛОВ Роман Павлович</a:t>
            </a:r>
            <a:br>
              <a:rPr lang="ru-RU" sz="16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муниципального района Красноярский                    Самарской области по экономике</a:t>
            </a:r>
          </a:p>
          <a:p>
            <a:pPr marL="12700" marR="5080">
              <a:spcBef>
                <a:spcPts val="600"/>
              </a:spcBef>
            </a:pPr>
            <a:endParaRPr sz="1600" dirty="0">
              <a:solidFill>
                <a:srgbClr val="3735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37">
            <a:extLst>
              <a:ext uri="{FF2B5EF4-FFF2-40B4-BE49-F238E27FC236}">
                <a16:creationId xmlns:a16="http://schemas.microsoft.com/office/drawing/2014/main" id="{C2FE2039-3F08-21A1-4C0A-3C0D96B221BC}"/>
              </a:ext>
            </a:extLst>
          </p:cNvPr>
          <p:cNvSpPr/>
          <p:nvPr/>
        </p:nvSpPr>
        <p:spPr>
          <a:xfrm>
            <a:off x="2463024" y="5249613"/>
            <a:ext cx="1958975" cy="0"/>
          </a:xfrm>
          <a:custGeom>
            <a:avLst/>
            <a:gdLst/>
            <a:ahLst/>
            <a:cxnLst/>
            <a:rect l="l" t="t" r="r" b="b"/>
            <a:pathLst>
              <a:path w="1958975">
                <a:moveTo>
                  <a:pt x="0" y="0"/>
                </a:moveTo>
                <a:lnTo>
                  <a:pt x="1958873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990A578-09AB-EEBF-439B-205F69632BEB}"/>
              </a:ext>
            </a:extLst>
          </p:cNvPr>
          <p:cNvSpPr txBox="1"/>
          <p:nvPr/>
        </p:nvSpPr>
        <p:spPr>
          <a:xfrm>
            <a:off x="2846492" y="5245609"/>
            <a:ext cx="754350" cy="3231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ru-RU" sz="16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sz="1600" dirty="0">
              <a:solidFill>
                <a:srgbClr val="3735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74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94004" y="85458"/>
            <a:ext cx="8887626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			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18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204104" y="1282861"/>
            <a:ext cx="4648725" cy="26358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Район полностью обеспечен всей необходимой инженерной инфраструктурой: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водоснабжение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водоотведение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газоснабжение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теплоснабжение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электроснабжение</a:t>
            </a:r>
          </a:p>
          <a:p>
            <a:pPr lvl="0"/>
            <a:r>
              <a:rPr lang="ru-RU" sz="1400" dirty="0">
                <a:solidFill>
                  <a:srgbClr val="006738"/>
                </a:solidFill>
              </a:rPr>
              <a:t>При реализации инвестиционных проектов в некоторых случаях требуется доведение инфраструктуры до площадки.</a:t>
            </a:r>
          </a:p>
          <a:p>
            <a:pPr lvl="1"/>
            <a:endParaRPr lang="ru-RU" sz="1400" dirty="0">
              <a:solidFill>
                <a:srgbClr val="006738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887811"/>
            <a:ext cx="7016818" cy="4966057"/>
            <a:chOff x="-1" y="887811"/>
            <a:chExt cx="7016818" cy="496605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l="3653" t="1758" r="4560" b="1706"/>
            <a:stretch/>
          </p:blipFill>
          <p:spPr>
            <a:xfrm>
              <a:off x="-1" y="887811"/>
              <a:ext cx="7016818" cy="49660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4" name="Группа 3"/>
            <p:cNvGrpSpPr/>
            <p:nvPr/>
          </p:nvGrpSpPr>
          <p:grpSpPr>
            <a:xfrm>
              <a:off x="1990897" y="3106518"/>
              <a:ext cx="1271571" cy="1248953"/>
              <a:chOff x="1990897" y="3106518"/>
              <a:chExt cx="1271571" cy="1248953"/>
            </a:xfrm>
          </p:grpSpPr>
          <p:sp>
            <p:nvSpPr>
              <p:cNvPr id="16" name="Блок-схема: ссылка на другую страницу 15"/>
              <p:cNvSpPr/>
              <p:nvPr/>
            </p:nvSpPr>
            <p:spPr>
              <a:xfrm>
                <a:off x="1990897" y="3785278"/>
                <a:ext cx="743485" cy="570193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800" dirty="0"/>
                  <a:t>ВЛ 10 </a:t>
                </a:r>
                <a:r>
                  <a:rPr lang="ru-RU" sz="800" dirty="0" err="1"/>
                  <a:t>кВ</a:t>
                </a:r>
                <a:r>
                  <a:rPr lang="ru-RU" sz="800" dirty="0"/>
                  <a:t>- проходит по территории участка</a:t>
                </a:r>
              </a:p>
            </p:txBody>
          </p:sp>
          <p:sp>
            <p:nvSpPr>
              <p:cNvPr id="17" name="Блок-схема: ссылка на другую страницу 16"/>
              <p:cNvSpPr/>
              <p:nvPr/>
            </p:nvSpPr>
            <p:spPr>
              <a:xfrm>
                <a:off x="2583157" y="3106518"/>
                <a:ext cx="679311" cy="336633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800" dirty="0"/>
                  <a:t>ВЛ 10 кВ-0,014 км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912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94004" y="85458"/>
            <a:ext cx="9781516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5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 РАЗВИТИЯ ИНВЕСТИЦИОННОЙ ДЕЯТЕЛЬНОСТИ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5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15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53589752"/>
              </p:ext>
            </p:extLst>
          </p:nvPr>
        </p:nvGraphicFramePr>
        <p:xfrm>
          <a:off x="3437288" y="1086147"/>
          <a:ext cx="9441314" cy="4569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0" y="857249"/>
            <a:ext cx="4899260" cy="4966057"/>
            <a:chOff x="-1" y="887811"/>
            <a:chExt cx="4899260" cy="496605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9"/>
            <a:srcRect l="3653" t="1758" r="32260" b="1706"/>
            <a:stretch/>
          </p:blipFill>
          <p:spPr>
            <a:xfrm>
              <a:off x="-1" y="887811"/>
              <a:ext cx="4899260" cy="49660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2456577" y="2804957"/>
              <a:ext cx="1140889" cy="1868371"/>
              <a:chOff x="2456577" y="2804957"/>
              <a:chExt cx="1140889" cy="1868371"/>
            </a:xfrm>
          </p:grpSpPr>
          <p:sp>
            <p:nvSpPr>
              <p:cNvPr id="8" name="Блок-схема: ссылка на другую страницу 7"/>
              <p:cNvSpPr/>
              <p:nvPr/>
            </p:nvSpPr>
            <p:spPr>
              <a:xfrm>
                <a:off x="3055042" y="4448832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1</a:t>
                </a:r>
              </a:p>
            </p:txBody>
          </p:sp>
          <p:sp>
            <p:nvSpPr>
              <p:cNvPr id="9" name="Блок-схема: ссылка на другую страницу 8"/>
              <p:cNvSpPr/>
              <p:nvPr/>
            </p:nvSpPr>
            <p:spPr>
              <a:xfrm>
                <a:off x="3172737" y="4296432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2</a:t>
                </a:r>
              </a:p>
            </p:txBody>
          </p:sp>
          <p:sp>
            <p:nvSpPr>
              <p:cNvPr id="10" name="Блок-схема: ссылка на другую страницу 9"/>
              <p:cNvSpPr/>
              <p:nvPr/>
            </p:nvSpPr>
            <p:spPr>
              <a:xfrm>
                <a:off x="3275569" y="4130975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3</a:t>
                </a:r>
              </a:p>
            </p:txBody>
          </p:sp>
          <p:sp>
            <p:nvSpPr>
              <p:cNvPr id="11" name="Блок-схема: ссылка на другую страницу 10"/>
              <p:cNvSpPr/>
              <p:nvPr/>
            </p:nvSpPr>
            <p:spPr>
              <a:xfrm>
                <a:off x="3105317" y="3605366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4</a:t>
                </a:r>
              </a:p>
            </p:txBody>
          </p:sp>
          <p:sp>
            <p:nvSpPr>
              <p:cNvPr id="12" name="Блок-схема: ссылка на другую страницу 11"/>
              <p:cNvSpPr/>
              <p:nvPr/>
            </p:nvSpPr>
            <p:spPr>
              <a:xfrm>
                <a:off x="2946932" y="4059680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5</a:t>
                </a:r>
              </a:p>
            </p:txBody>
          </p:sp>
          <p:sp>
            <p:nvSpPr>
              <p:cNvPr id="13" name="Блок-схема: ссылка на другую страницу 12"/>
              <p:cNvSpPr/>
              <p:nvPr/>
            </p:nvSpPr>
            <p:spPr>
              <a:xfrm>
                <a:off x="3418004" y="3785278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6</a:t>
                </a:r>
              </a:p>
            </p:txBody>
          </p:sp>
          <p:sp>
            <p:nvSpPr>
              <p:cNvPr id="14" name="Блок-схема: ссылка на другую страницу 13"/>
              <p:cNvSpPr/>
              <p:nvPr/>
            </p:nvSpPr>
            <p:spPr>
              <a:xfrm>
                <a:off x="2456577" y="4003899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7</a:t>
                </a:r>
              </a:p>
            </p:txBody>
          </p:sp>
          <p:sp>
            <p:nvSpPr>
              <p:cNvPr id="15" name="Блок-схема: ссылка на другую страницу 14"/>
              <p:cNvSpPr/>
              <p:nvPr/>
            </p:nvSpPr>
            <p:spPr>
              <a:xfrm>
                <a:off x="2636039" y="2804957"/>
                <a:ext cx="179462" cy="224496"/>
              </a:xfrm>
              <a:prstGeom prst="flowChartOffpage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dirty="0"/>
                  <a:t>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1803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94003" y="85458"/>
            <a:ext cx="9945145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ИМУЩЕСТВЕННЫЕ КОМПЛЕКСЫ, ПРЕДЛАГАЕМЫЕ В ЦЕЛЯХ РАЗВИТИЯ ИНВЕСТИЦИОННОЙ ДЕЯТЕЛЬНОСТИ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14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2064"/>
            <a:ext cx="5748737" cy="4918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17169819"/>
              </p:ext>
            </p:extLst>
          </p:nvPr>
        </p:nvGraphicFramePr>
        <p:xfrm>
          <a:off x="5535776" y="1051133"/>
          <a:ext cx="6283058" cy="452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02129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661162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 ПО РАЗДЕЛУ «СОСТОЯНИЕ ИМУЩЕСТВА И ИНФРАСТРУКТУРЫ»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16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5818367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6469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EEFE00-4ABA-4523-8175-27BF66EE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A6A45A6B-BF87-7B05-C16A-53467DCAC3D6}"/>
              </a:ext>
            </a:extLst>
          </p:cNvPr>
          <p:cNvPicPr/>
          <p:nvPr/>
        </p:nvPicPr>
        <p:blipFill rotWithShape="1">
          <a:blip r:embed="rId3" cstate="print"/>
          <a:srcRect l="40296"/>
          <a:stretch/>
        </p:blipFill>
        <p:spPr>
          <a:xfrm>
            <a:off x="8579470" y="869785"/>
            <a:ext cx="2011684" cy="53192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17544" r="87403" b="69263"/>
          <a:stretch/>
        </p:blipFill>
        <p:spPr>
          <a:xfrm>
            <a:off x="5643512" y="1405288"/>
            <a:ext cx="779747" cy="698059"/>
          </a:xfrm>
          <a:prstGeom prst="rect">
            <a:avLst/>
          </a:prstGeom>
        </p:spPr>
      </p:pic>
      <p:sp>
        <p:nvSpPr>
          <p:cNvPr id="6" name="object 35">
            <a:extLst>
              <a:ext uri="{FF2B5EF4-FFF2-40B4-BE49-F238E27FC236}">
                <a16:creationId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1072686" y="3529413"/>
            <a:ext cx="8512626" cy="1611339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СТРАТЕГИЧЕСКИЙ ПЛАН РАЗВИТИЯ МУНИЦИПАЛЬНОГО РАЙОНА КРАСНОЯРСКИЙ САМАРСКОЙ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683027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ЦЕЛИ И ЗАДАЧИ ИНВЕСТИЦИОННОГО РАЗВИТИЯ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07450" y="984494"/>
            <a:ext cx="4777100" cy="4871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>
                <a:solidFill>
                  <a:srgbClr val="006738"/>
                </a:solidFill>
              </a:rPr>
              <a:t>Красноярский район – логистический и туристический </a:t>
            </a:r>
            <a:r>
              <a:rPr lang="ru-RU" sz="1400" b="1" dirty="0" err="1">
                <a:solidFill>
                  <a:srgbClr val="006738"/>
                </a:solidFill>
              </a:rPr>
              <a:t>хаб</a:t>
            </a:r>
            <a:endParaRPr lang="ru-RU" sz="1400" dirty="0">
              <a:solidFill>
                <a:srgbClr val="006738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79987535"/>
              </p:ext>
            </p:extLst>
          </p:nvPr>
        </p:nvGraphicFramePr>
        <p:xfrm>
          <a:off x="946209" y="1722841"/>
          <a:ext cx="10299582" cy="3879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08106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5" y="85458"/>
            <a:ext cx="9709289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 ГРАДОСТРОИТЕЛЬСТВО. ФУНКЦИОНАЛЬНОЕ ЗОНИРОВАНИЕ ТЕРРИТОРИИ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16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31300" y="766079"/>
            <a:ext cx="7218415" cy="5087789"/>
            <a:chOff x="31300" y="766079"/>
            <a:chExt cx="7218415" cy="508778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l="3574" t="2538" r="4659" b="1342"/>
            <a:stretch/>
          </p:blipFill>
          <p:spPr>
            <a:xfrm>
              <a:off x="31300" y="766079"/>
              <a:ext cx="7218415" cy="50877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Рисунок 10" descr="https://cdn3.iconfinder.com/data/icons/procurement-process-color/64/logistic-shipping-delivery-warehouse-parcel-1024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997" y="4298535"/>
              <a:ext cx="289548" cy="304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 descr="https://cdn3.iconfinder.com/data/icons/procurement-process-color/64/logistic-shipping-delivery-warehouse-parcel-1024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756" y="4784459"/>
              <a:ext cx="307647" cy="295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Рисунок 14" descr="https://cdn-icons-png.flaticon.com/512/2941/2941225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403" y="4812749"/>
              <a:ext cx="277115" cy="259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Рисунок 16" descr="https://thumbs.dreamstime.com/z/%D0%B4%D0%B5%D1%80%D0%B5%D0%B2%D0%BD%D1%8F-%D0%B7%D0%BD%D0%B0%D1%87%D0%BA%D0%B0-%D0%B8%D1%81%D1%82-%D1%84%D0%BE%D1%80%D0%BC%D1%8B-%D0%BA%D0%B0%D1%80%D1%82%D1%8B-41307076.jpg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5" b="51649"/>
            <a:stretch/>
          </p:blipFill>
          <p:spPr bwMode="auto">
            <a:xfrm>
              <a:off x="2951380" y="4530789"/>
              <a:ext cx="444752" cy="1442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Рисунок 17" descr="https://thumbs.dreamstime.com/z/%D0%B4%D0%B5%D1%80%D0%B5%D0%B2%D0%BD%D1%8F-%D0%B7%D0%BD%D0%B0%D1%87%D0%BA%D0%B0-%D0%B8%D1%81%D1%82-%D1%84%D0%BE%D1%80%D0%BC%D1%8B-%D0%BA%D0%B0%D1%80%D1%82%D1%8B-41307076.jpg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5" b="51649"/>
            <a:stretch/>
          </p:blipFill>
          <p:spPr bwMode="auto">
            <a:xfrm>
              <a:off x="2616837" y="3882572"/>
              <a:ext cx="420187" cy="1175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Рисунок 18" descr="https://thumbs.dreamstime.com/z/%D0%B4%D0%B5%D1%80%D0%B5%D0%B2%D0%BD%D1%8F-%D0%B7%D0%BD%D0%B0%D1%87%D0%BA%D0%B0-%D0%B8%D1%81%D1%82-%D1%84%D0%BE%D1%80%D0%BC%D1%8B-%D0%BA%D0%B0%D1%80%D1%82%D1%8B-41307076.jpg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5" b="51649"/>
            <a:stretch/>
          </p:blipFill>
          <p:spPr bwMode="auto">
            <a:xfrm>
              <a:off x="3211215" y="3631963"/>
              <a:ext cx="419114" cy="1070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Рисунок 20" descr="https://www.trika24.cz/foto-produkty/potisk-na-textil-tabor-stan_3164.jpg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3" r="2502" b="18908"/>
            <a:stretch/>
          </p:blipFill>
          <p:spPr bwMode="auto">
            <a:xfrm>
              <a:off x="2826930" y="1374680"/>
              <a:ext cx="292025" cy="2338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Рисунок 21" descr="https://www.trika24.cz/foto-produkty/potisk-na-textil-tabor-stan_3164.jpg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3" r="2502" b="18908"/>
            <a:stretch/>
          </p:blipFill>
          <p:spPr bwMode="auto">
            <a:xfrm>
              <a:off x="4875605" y="2563505"/>
              <a:ext cx="292025" cy="2338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Рисунок 22" descr="https://thumbs.dreamstime.com/b/equestrian-sport-horses-riders-silhouet-17142757.jpg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934" y="2245423"/>
              <a:ext cx="300990" cy="206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Рисунок 23" descr="https://www.glamping.com/static/media/uploads/icons/glamping/types/black/gdc_category_icons_black_0003_geodesic.png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9659" y="1416731"/>
              <a:ext cx="237852" cy="1811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Рисунок 24" descr="https://fsd.videouroki.net/html/2014/11/02/98690797/img16.jpg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1" t="16678" r="47403" b="6557"/>
            <a:stretch/>
          </p:blipFill>
          <p:spPr bwMode="auto">
            <a:xfrm>
              <a:off x="2259426" y="2472651"/>
              <a:ext cx="185788" cy="17991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34" name="Рисунок 33" descr="https://thumbs.dreamstime.com/b/concrete-plant-trucks-vector-illustration-62821951.jpg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6"/>
          <a:stretch/>
        </p:blipFill>
        <p:spPr bwMode="auto">
          <a:xfrm>
            <a:off x="1652603" y="4337167"/>
            <a:ext cx="418744" cy="2054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29122060"/>
              </p:ext>
            </p:extLst>
          </p:nvPr>
        </p:nvGraphicFramePr>
        <p:xfrm>
          <a:off x="6188909" y="415777"/>
          <a:ext cx="5807191" cy="5788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6" name="Рисунок 25" descr="https://thumbs.dreamstime.com/z/%D0%B4%D0%B5%D1%80%D0%B5%D0%B2%D0%BD%D1%8F-%D0%B7%D0%BD%D0%B0%D1%87%D0%BA%D0%B0-%D0%B8%D1%81%D1%82-%D1%84%D0%BE%D1%80%D0%BC%D1%8B-%D0%BA%D0%B0%D1%80%D1%82%D1%8B-41307076.jpg"/>
          <p:cNvPicPr/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 b="51649"/>
          <a:stretch/>
        </p:blipFill>
        <p:spPr bwMode="auto">
          <a:xfrm>
            <a:off x="10319669" y="3368077"/>
            <a:ext cx="1057460" cy="324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cdn3.iconfinder.com/data/icons/procurement-process-color/64/logistic-shipping-delivery-warehouse-parcel-1024.png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482" y="1029748"/>
            <a:ext cx="481613" cy="41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cdn-icons-png.flaticon.com/512/2941/2941225.png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376" y="1107387"/>
            <a:ext cx="428067" cy="36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https://thumbs.dreamstime.com/b/concrete-plant-trucks-vector-illustration-62821951.jpg"/>
          <p:cNvPicPr/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6"/>
          <a:stretch/>
        </p:blipFill>
        <p:spPr bwMode="auto">
          <a:xfrm>
            <a:off x="9192457" y="1107594"/>
            <a:ext cx="556683" cy="290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https://www.trika24.cz/foto-produkty/potisk-na-textil-tabor-stan_3164.jpg"/>
          <p:cNvPicPr/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3" r="2502" b="18908"/>
          <a:stretch/>
        </p:blipFill>
        <p:spPr bwMode="auto">
          <a:xfrm>
            <a:off x="10074537" y="4168787"/>
            <a:ext cx="431199" cy="391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 descr="https://www.glamping.com/static/media/uploads/icons/glamping/types/black/gdc_category_icons_black_0003_geodesic.png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454" y="4306195"/>
            <a:ext cx="368820" cy="2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https://fsd.videouroki.net/html/2014/11/02/98690797/img16.jpg"/>
          <p:cNvPicPr/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16678" r="47403" b="6557"/>
          <a:stretch/>
        </p:blipFill>
        <p:spPr bwMode="auto">
          <a:xfrm>
            <a:off x="10759005" y="4225405"/>
            <a:ext cx="395111" cy="3448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 descr="https://thumbs.dreamstime.com/b/equestrian-sport-horses-riders-silhouet-17142757.jpg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66" y="4284098"/>
            <a:ext cx="487467" cy="31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E5761A8-542F-4AB5-949B-B3E1B5474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72" y="4261097"/>
            <a:ext cx="201758" cy="17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514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42729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6230" y="2376990"/>
            <a:ext cx="4900681" cy="5063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Создание индустриального / промышленного парка. Близость к </a:t>
            </a:r>
            <a:r>
              <a:rPr lang="ru-RU" sz="1100" dirty="0" err="1">
                <a:solidFill>
                  <a:schemeClr val="accent6">
                    <a:lumMod val="50000"/>
                  </a:schemeClr>
                </a:solidFill>
              </a:rPr>
              <a:t>г.о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. Самара и аэропорту позволит создать на территории района такие объекты.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56603" y="923598"/>
            <a:ext cx="5402082" cy="555588"/>
            <a:chOff x="156603" y="923598"/>
            <a:chExt cx="6362640" cy="55558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56603" y="923598"/>
              <a:ext cx="5759867" cy="55558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Создание логистического оптово-распределительного центра. Межмуниципальный проект «Строительство 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Аэросити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 «Курумоч».</a:t>
              </a:r>
            </a:p>
          </p:txBody>
        </p:sp>
        <p:pic>
          <p:nvPicPr>
            <p:cNvPr id="19" name="Рисунок 18" descr="https://cdn3.iconfinder.com/data/icons/procurement-process-color/64/logistic-shipping-delivery-warehouse-parcel-1024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630" y="1024790"/>
              <a:ext cx="481613" cy="4199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Группа 7"/>
          <p:cNvGrpSpPr/>
          <p:nvPr/>
        </p:nvGrpSpPr>
        <p:grpSpPr>
          <a:xfrm>
            <a:off x="156603" y="1544755"/>
            <a:ext cx="5402082" cy="742386"/>
            <a:chOff x="156603" y="1596721"/>
            <a:chExt cx="6349173" cy="742386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56603" y="1596721"/>
              <a:ext cx="5759867" cy="74238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Индустриальный парк «Новосемейкино» (расширение) в 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п.г.т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. Новосемейкино. Увеличение площади существующего парка для максимального использования выгодного экономического и географического расположения и локализация производств.</a:t>
              </a:r>
            </a:p>
          </p:txBody>
        </p:sp>
        <p:pic>
          <p:nvPicPr>
            <p:cNvPr id="20" name="Рисунок 19" descr="https://cdn3.iconfinder.com/data/icons/procurement-process-color/64/logistic-shipping-delivery-warehouse-parcel-1024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163" y="1675491"/>
              <a:ext cx="481613" cy="4199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Рисунок 20" descr="https://cdn3.iconfinder.com/data/icons/procurement-process-color/64/logistic-shipping-delivery-warehouse-parcel-102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13" y="2287532"/>
            <a:ext cx="481613" cy="4199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Группа 31"/>
          <p:cNvGrpSpPr/>
          <p:nvPr/>
        </p:nvGrpSpPr>
        <p:grpSpPr>
          <a:xfrm>
            <a:off x="135665" y="4970551"/>
            <a:ext cx="5515514" cy="843233"/>
            <a:chOff x="156603" y="3491003"/>
            <a:chExt cx="6446261" cy="84323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56603" y="3491003"/>
              <a:ext cx="5759867" cy="84323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Расширение производства в рамках программы 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импортозамещения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:</a:t>
              </a:r>
            </a:p>
            <a:p>
              <a:pPr lvl="0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     - ООО «Микрон-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Электро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» 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п.г.т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. Новосемейкино;</a:t>
              </a:r>
            </a:p>
            <a:p>
              <a:pPr lvl="0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     - ООО «Средневолжский подшипниковый завод» 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п.г.т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. Новосемейкино.</a:t>
              </a:r>
            </a:p>
          </p:txBody>
        </p:sp>
        <p:pic>
          <p:nvPicPr>
            <p:cNvPr id="22" name="Рисунок 21" descr="https://cdn-icons-png.flaticon.com/512/2941/2941225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797" y="3627704"/>
              <a:ext cx="428067" cy="36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Скругленный прямоугольник 11"/>
          <p:cNvSpPr/>
          <p:nvPr/>
        </p:nvSpPr>
        <p:spPr>
          <a:xfrm>
            <a:off x="135665" y="2962038"/>
            <a:ext cx="4911246" cy="7696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Размещение </a:t>
            </a:r>
            <a:r>
              <a:rPr lang="ru-RU" sz="1100" dirty="0" err="1">
                <a:solidFill>
                  <a:schemeClr val="accent6">
                    <a:lumMod val="50000"/>
                  </a:schemeClr>
                </a:solidFill>
              </a:rPr>
              <a:t>КриоАЗС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 в с. </a:t>
            </a:r>
            <a:r>
              <a:rPr lang="ru-RU" sz="1100" dirty="0" err="1">
                <a:solidFill>
                  <a:schemeClr val="accent6">
                    <a:lumMod val="50000"/>
                  </a:schemeClr>
                </a:solidFill>
              </a:rPr>
              <a:t>Висловка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 сельского поселения Светлое Поле.</a:t>
            </a:r>
          </a:p>
          <a:p>
            <a:pPr lvl="0"/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Инвестор: ООО «НОВАТЭК-СПГ </a:t>
            </a:r>
            <a:r>
              <a:rPr lang="ru-RU" sz="1100">
                <a:solidFill>
                  <a:schemeClr val="accent6">
                    <a:lumMod val="50000"/>
                  </a:schemeClr>
                </a:solidFill>
              </a:rPr>
              <a:t>Топливо».</a:t>
            </a:r>
            <a:endParaRPr lang="ru-R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6259763" y="913458"/>
            <a:ext cx="5720795" cy="1048642"/>
            <a:chOff x="6259763" y="913458"/>
            <a:chExt cx="5720795" cy="104864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6259763" y="913458"/>
              <a:ext cx="5118279" cy="104864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Комплексное освоение территории под ИЖС:</a:t>
              </a:r>
            </a:p>
            <a:p>
              <a:pPr lvl="0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      - строительство коттеджного поселка «Звездный» 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г.п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. Новосемейкино, жилые комплексы «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Экодолье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» с. Белозерки, «Яр Парк» с. Красный Яр, «Ёлки» и «Эко парк», «</a:t>
              </a:r>
              <a:r>
                <a:rPr lang="en-US" sz="1100" dirty="0">
                  <a:solidFill>
                    <a:schemeClr val="accent6">
                      <a:lumMod val="50000"/>
                    </a:schemeClr>
                  </a:solidFill>
                </a:rPr>
                <a:t>Family Park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», «Шишки» «Грибы» в границах 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с.п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. Светлое Поле</a:t>
              </a:r>
            </a:p>
            <a:p>
              <a:pPr lvl="0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      - комплексное развитие площадок для многодетных семей</a:t>
              </a:r>
            </a:p>
          </p:txBody>
        </p:sp>
        <p:pic>
          <p:nvPicPr>
            <p:cNvPr id="24" name="Рисунок 23" descr="https://thumbs.dreamstime.com/z/%D0%B4%D0%B5%D1%80%D0%B5%D0%B2%D0%BD%D1%8F-%D0%B7%D0%BD%D0%B0%D1%87%D0%BA%D0%B0-%D0%B8%D1%81%D1%82-%D1%84%D0%BE%D1%80%D0%BC%D1%8B-%D0%BA%D0%B0%D1%80%D1%82%D1%8B-41307076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5" b="51649"/>
            <a:stretch/>
          </p:blipFill>
          <p:spPr bwMode="auto">
            <a:xfrm>
              <a:off x="11024101" y="1024790"/>
              <a:ext cx="956457" cy="24990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4" name="Группа 33"/>
          <p:cNvGrpSpPr/>
          <p:nvPr/>
        </p:nvGrpSpPr>
        <p:grpSpPr>
          <a:xfrm>
            <a:off x="6259763" y="4213091"/>
            <a:ext cx="5759867" cy="630185"/>
            <a:chOff x="6281140" y="3985897"/>
            <a:chExt cx="6480525" cy="75639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6281140" y="3985897"/>
              <a:ext cx="5759867" cy="7563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Строительство ипподрома комбинированного назначения в п. Конезавод  сельского поселения Светлое Поле. Цель проекта: развитие коневодства, проведение состязаний, выращивание специальных верховых лошадей.</a:t>
              </a:r>
            </a:p>
          </p:txBody>
        </p:sp>
        <p:pic>
          <p:nvPicPr>
            <p:cNvPr id="25" name="Рисунок 24" descr="https://thumbs.dreamstime.com/b/equestrian-sport-horses-riders-silhouet-17142757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3410" y="4135770"/>
              <a:ext cx="628255" cy="4566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Группа 32"/>
          <p:cNvGrpSpPr/>
          <p:nvPr/>
        </p:nvGrpSpPr>
        <p:grpSpPr>
          <a:xfrm>
            <a:off x="6259765" y="4976196"/>
            <a:ext cx="5806897" cy="812104"/>
            <a:chOff x="6252970" y="4994534"/>
            <a:chExt cx="6645828" cy="76931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6252970" y="4994534"/>
              <a:ext cx="5858949" cy="76931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Международный 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этнофестиваль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 «Битва Тимура и 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Тохтомыша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» в с. Старый Буян  сельского поселения Светлое Поле. Мероприятия: реконструкция моментов битвы, ярмарка ремесленников, интерактивные площадки. Количество участников: более 10 000 человек.</a:t>
              </a:r>
            </a:p>
          </p:txBody>
        </p:sp>
        <p:pic>
          <p:nvPicPr>
            <p:cNvPr id="26" name="Рисунок 25" descr="https://fsd.videouroki.net/html/2014/11/02/98690797/img16.jpg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1" t="16678" r="47403" b="6557"/>
            <a:stretch/>
          </p:blipFill>
          <p:spPr bwMode="auto">
            <a:xfrm>
              <a:off x="12364879" y="5095429"/>
              <a:ext cx="533919" cy="45285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5" name="Группа 34"/>
          <p:cNvGrpSpPr/>
          <p:nvPr/>
        </p:nvGrpSpPr>
        <p:grpSpPr>
          <a:xfrm>
            <a:off x="6259763" y="3498377"/>
            <a:ext cx="5759867" cy="571956"/>
            <a:chOff x="6293964" y="3102316"/>
            <a:chExt cx="5759867" cy="712437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6293964" y="3102316"/>
              <a:ext cx="5119348" cy="71243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Строительство 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глемпингов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 в сельских поселениях Коммунарский и Большая Каменка</a:t>
              </a:r>
            </a:p>
          </p:txBody>
        </p:sp>
        <p:pic>
          <p:nvPicPr>
            <p:cNvPr id="27" name="Рисунок 26" descr="https://www.glamping.com/static/media/uploads/icons/glamping/types/black/gdc_category_icons_black_0003_geodesic.pn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1914" y="3255528"/>
              <a:ext cx="521917" cy="3911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/>
          <p:cNvGrpSpPr/>
          <p:nvPr/>
        </p:nvGrpSpPr>
        <p:grpSpPr>
          <a:xfrm>
            <a:off x="6259763" y="2103292"/>
            <a:ext cx="5720795" cy="1256332"/>
            <a:chOff x="6281139" y="1485837"/>
            <a:chExt cx="5720795" cy="125633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6281139" y="1485837"/>
              <a:ext cx="5118279" cy="125633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Развитие объектов рекреации и туризма, развитие сельского и агротуризма. </a:t>
              </a:r>
              <a:r>
                <a:rPr lang="ru-RU" sz="1000" dirty="0">
                  <a:solidFill>
                    <a:schemeClr val="accent6">
                      <a:lumMod val="50000"/>
                    </a:schemeClr>
                  </a:solidFill>
                </a:rPr>
                <a:t>Адаптировать  способы отдыха к потребностям и интересам туриста. Создать доступность и качество </a:t>
              </a:r>
              <a:r>
                <a:rPr lang="ru-RU" sz="1000" dirty="0" err="1">
                  <a:solidFill>
                    <a:schemeClr val="accent6">
                      <a:lumMod val="50000"/>
                    </a:schemeClr>
                  </a:solidFill>
                </a:rPr>
                <a:t>рекреационнных</a:t>
              </a:r>
              <a:r>
                <a:rPr lang="ru-RU" sz="1000" dirty="0">
                  <a:solidFill>
                    <a:schemeClr val="accent6">
                      <a:lumMod val="50000"/>
                    </a:schemeClr>
                  </a:solidFill>
                </a:rPr>
                <a:t> ресурсов. Лечебно-оздоровительный туризм: санатории, дома отдыха, базы отдыха. Исторический туризм – посещение памятников истории, исторических мест и фестивалей. Паломнический туризм – посещение храмов, церквей, фестивалей. Агротуризм: Сыроварня </a:t>
              </a:r>
              <a:r>
                <a:rPr lang="en-US" sz="1000" dirty="0">
                  <a:solidFill>
                    <a:schemeClr val="accent6">
                      <a:lumMod val="50000"/>
                    </a:schemeClr>
                  </a:solidFill>
                </a:rPr>
                <a:t>Viva-Speranza</a:t>
              </a:r>
              <a:r>
                <a:rPr lang="ru-RU" sz="1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ru-RU" sz="1000" dirty="0" err="1">
                  <a:solidFill>
                    <a:schemeClr val="accent6">
                      <a:lumMod val="50000"/>
                    </a:schemeClr>
                  </a:solidFill>
                </a:rPr>
                <a:t>п.г.т</a:t>
              </a:r>
              <a:r>
                <a:rPr lang="ru-RU" sz="1000" dirty="0">
                  <a:solidFill>
                    <a:schemeClr val="accent6">
                      <a:lumMod val="50000"/>
                    </a:schemeClr>
                  </a:solidFill>
                </a:rPr>
                <a:t>. Волжский, эко-ферма «В моих лугах» с. Новый Буян, музей каменных изваяний </a:t>
              </a:r>
              <a:r>
                <a:rPr lang="ru-RU" sz="1000" dirty="0" err="1">
                  <a:solidFill>
                    <a:schemeClr val="accent6">
                      <a:lumMod val="50000"/>
                    </a:schemeClr>
                  </a:solidFill>
                </a:rPr>
                <a:t>россо-ариев</a:t>
              </a:r>
              <a:r>
                <a:rPr lang="ru-RU" sz="1000" dirty="0">
                  <a:solidFill>
                    <a:schemeClr val="accent6">
                      <a:lumMod val="50000"/>
                    </a:schemeClr>
                  </a:solidFill>
                </a:rPr>
                <a:t> с. Красный Яр.</a:t>
              </a:r>
              <a:endParaRPr lang="en-US" sz="1000" dirty="0">
                <a:solidFill>
                  <a:schemeClr val="accent6">
                    <a:lumMod val="5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lvl="0"/>
              <a:endParaRPr lang="ru-RU" sz="11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28" name="Рисунок 27" descr="https://www.trika24.cz/foto-produkty/potisk-na-textil-tabor-stan_3164.jpg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3" r="2502" b="18908"/>
            <a:stretch/>
          </p:blipFill>
          <p:spPr bwMode="auto">
            <a:xfrm>
              <a:off x="11447519" y="1885982"/>
              <a:ext cx="554415" cy="45575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1" name="Группа 30"/>
          <p:cNvGrpSpPr/>
          <p:nvPr/>
        </p:nvGrpSpPr>
        <p:grpSpPr>
          <a:xfrm>
            <a:off x="152644" y="3821505"/>
            <a:ext cx="5550055" cy="1059196"/>
            <a:chOff x="309004" y="2449626"/>
            <a:chExt cx="5550055" cy="1059196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309004" y="2449626"/>
              <a:ext cx="4911246" cy="105919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Строительство производственно-складского комплекса в Красноярском районе Самарской области. Импортозамещающее производство (производство бетонных заводов). Инвестор: ООО «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Элкон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». Местонахождение: с. Малая </a:t>
              </a:r>
              <a:r>
                <a:rPr lang="ru-RU" sz="1100" dirty="0" err="1">
                  <a:solidFill>
                    <a:schemeClr val="accent6">
                      <a:lumMod val="50000"/>
                    </a:schemeClr>
                  </a:solidFill>
                </a:rPr>
                <a:t>Царевщина</a:t>
              </a:r>
              <a:r>
                <a:rPr lang="ru-RU" sz="1100" dirty="0">
                  <a:solidFill>
                    <a:schemeClr val="accent6">
                      <a:lumMod val="50000"/>
                    </a:schemeClr>
                  </a:solidFill>
                </a:rPr>
                <a:t> сельского поселения Светлое Поле. Реализация проекта: 2023-2028 годы.</a:t>
              </a:r>
            </a:p>
          </p:txBody>
        </p:sp>
        <p:pic>
          <p:nvPicPr>
            <p:cNvPr id="30" name="Рисунок 29" descr="https://thumbs.dreamstime.com/b/concrete-plant-trucks-vector-illustration-62821951.jpg"/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26"/>
            <a:stretch/>
          </p:blipFill>
          <p:spPr bwMode="auto">
            <a:xfrm>
              <a:off x="5302376" y="2875819"/>
              <a:ext cx="556683" cy="2905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1D3A3B-1F33-4FF4-B5C1-40713643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92" y="3175680"/>
            <a:ext cx="377854" cy="33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945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ПРЕДПРИНИМАТЕЛЬСТВА </a:t>
            </a:r>
            <a:b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86825" y="1080577"/>
            <a:ext cx="7084463" cy="73664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/>
              <a:t>ЦИФРОВИЗАЦИЯ МАЛОГО БИЗНЕСА КРАСНОЯРСКОГО  РАЙОНА САМАРСКОЙ ОБЛАСТИ</a:t>
            </a:r>
          </a:p>
          <a:p>
            <a:pPr lvl="0"/>
            <a:r>
              <a:rPr lang="ru-RU" sz="1400" b="1" dirty="0">
                <a:solidFill>
                  <a:srgbClr val="006738"/>
                </a:solidFill>
              </a:rPr>
              <a:t>	создание информационного ресурса «Бизнес Яр» с нанесенным </a:t>
            </a:r>
            <a:r>
              <a:rPr lang="en-US" sz="1400" b="1" dirty="0">
                <a:solidFill>
                  <a:srgbClr val="006738"/>
                </a:solidFill>
              </a:rPr>
              <a:t>QR</a:t>
            </a:r>
            <a:r>
              <a:rPr lang="ru-RU" sz="1400" b="1" dirty="0">
                <a:solidFill>
                  <a:srgbClr val="006738"/>
                </a:solidFill>
              </a:rPr>
              <a:t>-кодом</a:t>
            </a:r>
            <a:endParaRPr lang="ru-RU" sz="1400" dirty="0">
              <a:solidFill>
                <a:srgbClr val="006738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6606" y="2124311"/>
            <a:ext cx="5449435" cy="17761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6738"/>
                </a:solidFill>
              </a:rPr>
              <a:t>Цель:</a:t>
            </a:r>
            <a:r>
              <a:rPr lang="ru-RU" sz="1400" dirty="0">
                <a:solidFill>
                  <a:srgbClr val="006738"/>
                </a:solidFill>
              </a:rPr>
              <a:t> обработка потоков информации, на основании которой можно будет принимать решения, адаптировать предложения под конкретных СМСП и прогнозировать их поведение.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6738"/>
                </a:solidFill>
              </a:rPr>
              <a:t>Задача:</a:t>
            </a:r>
            <a:r>
              <a:rPr lang="ru-RU" sz="1400" dirty="0">
                <a:solidFill>
                  <a:srgbClr val="006738"/>
                </a:solidFill>
              </a:rPr>
              <a:t> популяризация бизнеса и установление связи СМСП и потребителя, а так же  повышение качества обслуживания и выявление ряда проблем малого и среднего предпринимательства.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32172" y="2124311"/>
            <a:ext cx="6134489" cy="345024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006738"/>
                </a:solidFill>
              </a:rPr>
              <a:t>На данном информационном ресурсе планируется к размещению информация: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о действующих видах господдержки: консультационной, финансовой, образовательной, имущественной, экспортной;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о реализации федеральных, региональных, муниципальных программ развития субъектов малого и среднего предпринимательства;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популяризация субъектов малого и среднего предпринимательства;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электронные адреса, контактные телефоны при согласовании с СМСП;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положения о конкурсах, итоги;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мониторинг тем для семинаров;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об организациях, образующих инфраструктуру поддержки субъектов малого и среднего предпринимательства;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нормативные правовые акты администрации, касающиеся деятельности СМСП;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информация об акселерации СМСП;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реестр СМСП с указанием ИНН, ОГРН, фактического, юридического адреса, специализации, размещение на карте района;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6738"/>
                </a:solidFill>
              </a:rPr>
              <a:t>рассылка информации о проведении семинаров и совещаний и т.д.</a:t>
            </a:r>
          </a:p>
          <a:p>
            <a:pPr lvl="0"/>
            <a:endParaRPr lang="ru-RU" sz="1400" dirty="0">
              <a:solidFill>
                <a:srgbClr val="006738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170774" y="3962491"/>
            <a:ext cx="3277730" cy="1829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429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РАЗВИТИЮ ИНФРАСТРУКТУРЫ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84421830"/>
              </p:ext>
            </p:extLst>
          </p:nvPr>
        </p:nvGraphicFramePr>
        <p:xfrm>
          <a:off x="1015048" y="1046876"/>
          <a:ext cx="10299583" cy="4744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5655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ГЕОГРАФИЧЕСКОГО ПОЛОЖЕНИЯ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Рисунок 35" descr="карт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r="14806"/>
          <a:stretch/>
        </p:blipFill>
        <p:spPr bwMode="auto">
          <a:xfrm>
            <a:off x="156606" y="1344865"/>
            <a:ext cx="3706093" cy="390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437456" y="1306701"/>
            <a:ext cx="7580117" cy="5741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расположен в центральной части Самарской области;</a:t>
            </a:r>
          </a:p>
          <a:p>
            <a:pPr lvl="0"/>
            <a:r>
              <a:rPr lang="ru-RU" sz="1400" dirty="0">
                <a:solidFill>
                  <a:srgbClr val="0067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занимает площадь 2 433 кв. км;</a:t>
            </a:r>
            <a:endParaRPr lang="ru-RU" sz="1400" dirty="0">
              <a:solidFill>
                <a:srgbClr val="006738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37454" y="3673497"/>
            <a:ext cx="7580117" cy="7658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  <a:ea typeface="Calibri" panose="020F0502020204030204" pitchFamily="34" charset="0"/>
              </a:rPr>
              <a:t>- выгодное экономико-географическое положение:				 	районный центр с. Красный Яр находится в 40 км от областного центра г. Самара,		район входит в </a:t>
            </a:r>
            <a:r>
              <a:rPr lang="ru-RU" sz="1400" dirty="0" err="1">
                <a:solidFill>
                  <a:srgbClr val="006738"/>
                </a:solidFill>
                <a:ea typeface="Calibri" panose="020F0502020204030204" pitchFamily="34" charset="0"/>
              </a:rPr>
              <a:t>Самарско</a:t>
            </a:r>
            <a:r>
              <a:rPr lang="ru-RU" sz="1400" dirty="0">
                <a:solidFill>
                  <a:srgbClr val="006738"/>
                </a:solidFill>
                <a:ea typeface="Calibri" panose="020F0502020204030204" pitchFamily="34" charset="0"/>
              </a:rPr>
              <a:t> - Тольяттинскую агломерацию;</a:t>
            </a:r>
            <a:endParaRPr lang="ru-RU" sz="1400" dirty="0">
              <a:solidFill>
                <a:srgbClr val="006738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37453" y="2298820"/>
            <a:ext cx="7580117" cy="103484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на территории расположены 93 населенных пункта,				 из которых 3 - городского типа и 90 сельских;</a:t>
            </a:r>
          </a:p>
          <a:p>
            <a:pPr lvl="0"/>
            <a:r>
              <a:rPr lang="ru-RU" sz="1400" dirty="0">
                <a:solidFill>
                  <a:srgbClr val="0067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административно - территориально район разделен на 13 поселений:			 3 городских и 10 сельских;</a:t>
            </a:r>
            <a:endParaRPr lang="ru-RU" sz="1400" dirty="0">
              <a:solidFill>
                <a:srgbClr val="006738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37454" y="4779151"/>
            <a:ext cx="7580117" cy="6966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- граничит: на юге с </a:t>
            </a:r>
            <a:r>
              <a:rPr lang="ru-RU" sz="1400" dirty="0" err="1">
                <a:solidFill>
                  <a:srgbClr val="006738"/>
                </a:solidFill>
              </a:rPr>
              <a:t>г.о</a:t>
            </a:r>
            <a:r>
              <a:rPr lang="ru-RU" sz="1400" dirty="0">
                <a:solidFill>
                  <a:srgbClr val="006738"/>
                </a:solidFill>
              </a:rPr>
              <a:t>. Самара, Волжским и </a:t>
            </a:r>
            <a:r>
              <a:rPr lang="ru-RU" sz="1400" dirty="0" err="1">
                <a:solidFill>
                  <a:srgbClr val="006738"/>
                </a:solidFill>
              </a:rPr>
              <a:t>Кинельским</a:t>
            </a:r>
            <a:r>
              <a:rPr lang="ru-RU" sz="1400" dirty="0">
                <a:solidFill>
                  <a:srgbClr val="006738"/>
                </a:solidFill>
              </a:rPr>
              <a:t> муниципальными районами, на севере – Сергиевским, на западе со Ставропольским муниципальным районом.</a:t>
            </a:r>
          </a:p>
        </p:txBody>
      </p:sp>
    </p:spTree>
    <p:extLst>
      <p:ext uri="{BB962C8B-B14F-4D97-AF65-F5344CB8AC3E}">
        <p14:creationId xmlns:p14="http://schemas.microsoft.com/office/powerpoint/2010/main" val="315428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ИНДИКАТОРЫ РЕАЛИЗАЦИИ СТРАТЕГИИ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741000"/>
              </p:ext>
            </p:extLst>
          </p:nvPr>
        </p:nvGraphicFramePr>
        <p:xfrm>
          <a:off x="1461331" y="1512606"/>
          <a:ext cx="9015814" cy="399343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36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4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4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46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766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Целевой показатель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Базовое значение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Плановые значения / годы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7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2022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2023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2024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2025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2026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60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Обеспечение экономического роста на основе ускоренного внедрения инновационных технологий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Перевезено грузов, тыс. т.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763,8</a:t>
                      </a:r>
                      <a:endParaRPr lang="ru-RU" sz="10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764</a:t>
                      </a:r>
                      <a:endParaRPr lang="ru-RU" sz="10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766</a:t>
                      </a:r>
                      <a:endParaRPr lang="ru-RU" sz="10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768</a:t>
                      </a:r>
                      <a:endParaRPr lang="ru-RU" sz="10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73531"/>
                          </a:solidFill>
                          <a:effectLst/>
                        </a:rPr>
                        <a:t>770</a:t>
                      </a:r>
                      <a:endParaRPr lang="ru-RU" sz="10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Оборот розничной торговли, млн. руб.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9 034,6</a:t>
                      </a:r>
                      <a:endParaRPr lang="ru-RU" sz="10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73531"/>
                          </a:solidFill>
                          <a:effectLst/>
                        </a:rPr>
                        <a:t>9 729,2</a:t>
                      </a:r>
                      <a:endParaRPr lang="ru-RU" sz="10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10 582</a:t>
                      </a:r>
                      <a:endParaRPr lang="ru-RU" sz="10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11 655</a:t>
                      </a:r>
                      <a:endParaRPr lang="ru-RU" sz="10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12 716</a:t>
                      </a:r>
                      <a:endParaRPr lang="ru-RU" sz="10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1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(в действующих ценах), млн. руб.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73531"/>
                          </a:solidFill>
                          <a:effectLst/>
                        </a:rPr>
                        <a:t>28 818</a:t>
                      </a:r>
                      <a:endParaRPr lang="ru-RU" sz="10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73531"/>
                          </a:solidFill>
                          <a:effectLst/>
                        </a:rPr>
                        <a:t>31 776</a:t>
                      </a:r>
                      <a:endParaRPr lang="ru-RU" sz="10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73531"/>
                          </a:solidFill>
                          <a:effectLst/>
                        </a:rPr>
                        <a:t>33 113</a:t>
                      </a:r>
                      <a:endParaRPr lang="ru-RU" sz="10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34 519</a:t>
                      </a:r>
                      <a:endParaRPr lang="ru-RU" sz="10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35 962</a:t>
                      </a:r>
                      <a:endParaRPr lang="ru-RU" sz="10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Инвестиции в основной капитал на душу населения, рублей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73531"/>
                          </a:solidFill>
                          <a:effectLst/>
                        </a:rPr>
                        <a:t>16 694</a:t>
                      </a:r>
                      <a:endParaRPr lang="ru-RU" sz="10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73531"/>
                          </a:solidFill>
                          <a:effectLst/>
                        </a:rPr>
                        <a:t>19 700</a:t>
                      </a:r>
                      <a:endParaRPr lang="ru-RU" sz="10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73531"/>
                          </a:solidFill>
                          <a:effectLst/>
                        </a:rPr>
                        <a:t>23 200</a:t>
                      </a:r>
                      <a:endParaRPr lang="ru-RU" sz="10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23 800</a:t>
                      </a:r>
                      <a:endParaRPr lang="ru-RU" sz="10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24 400</a:t>
                      </a:r>
                      <a:endParaRPr lang="ru-RU" sz="10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субъектов МСП, единиц</a:t>
                      </a: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2 029</a:t>
                      </a: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2 097</a:t>
                      </a: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aseline="0" dirty="0">
                          <a:solidFill>
                            <a:srgbClr val="3735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100</a:t>
                      </a:r>
                      <a:endParaRPr lang="ru-RU" sz="10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2 130</a:t>
                      </a: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2 200</a:t>
                      </a: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227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Наращивание темпов современного жилищного строительства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Увеличение объема жилищного строительства, тыс. кв. м. в год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174,95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137,831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99,238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97,535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97,535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0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Развитие сельского туризма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1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Прирост количества туристов и экскурсантов, посетивших Красноярский район Самарской области, ежегодно, 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2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5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2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2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73531"/>
                          </a:solidFill>
                          <a:effectLst/>
                        </a:rPr>
                        <a:t>2</a:t>
                      </a:r>
                      <a:endParaRPr lang="ru-RU" sz="9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066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EEFE00-4ABA-4523-8175-27BF66EE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A6A45A6B-BF87-7B05-C16A-53467DCAC3D6}"/>
              </a:ext>
            </a:extLst>
          </p:cNvPr>
          <p:cNvPicPr/>
          <p:nvPr/>
        </p:nvPicPr>
        <p:blipFill rotWithShape="1">
          <a:blip r:embed="rId3" cstate="print"/>
          <a:srcRect l="40296"/>
          <a:stretch/>
        </p:blipFill>
        <p:spPr>
          <a:xfrm>
            <a:off x="8579470" y="869785"/>
            <a:ext cx="2011684" cy="5319257"/>
          </a:xfrm>
          <a:prstGeom prst="rect">
            <a:avLst/>
          </a:prstGeom>
        </p:spPr>
      </p:pic>
      <p:sp>
        <p:nvSpPr>
          <p:cNvPr id="5" name="object 35">
            <a:extLst>
              <a:ext uri="{FF2B5EF4-FFF2-40B4-BE49-F238E27FC236}">
                <a16:creationId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977884" y="3990772"/>
            <a:ext cx="7845724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РЕАЛИЗАЦИИ СТРАТЕГИИ ИНВЕСТИЦИОННОГО РАЗВИТИЯ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17544" r="87403" b="69263"/>
          <a:stretch/>
        </p:blipFill>
        <p:spPr>
          <a:xfrm>
            <a:off x="5643512" y="1405288"/>
            <a:ext cx="779747" cy="6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77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 ПО РЕАЛИЗАЦИИ СТРАТЕГИИ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081982"/>
              </p:ext>
            </p:extLst>
          </p:nvPr>
        </p:nvGraphicFramePr>
        <p:xfrm>
          <a:off x="324740" y="974220"/>
          <a:ext cx="11519732" cy="471266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631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2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Ответственное должностное лицо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Обновление (актуализация) раздела в сфере инвестиционной деятельности на официальном сайте администрации муниципального района Красноярский Самарской области (актуализация не реже 1 раза в год)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Скороход М.О.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Яценко Ю.В.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31.01.2024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Обновленный раздел, актуализированная информация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Возложение Главой ответственности за оказание содействия в реализации инвестиционных проектов на территории муниципального района Красноярский Самарской области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Скороход М.О.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31.01.2024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Распоряжение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Определение инвестиционного уполномоченного в муниципальном районе Красноярский Самарской области 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Скороход М.О.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31.01.2024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Инвестиционный уполномоченный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3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Актуализация списка членов инвестиционного совета администрации муниципального района Красноярский Самарской области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Скороход М.О.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31.01.2024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Постановление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Обновить сведения о свободных земельных участках и промышленных площадках, расположенных на территории муниципального района Красноярский Самарской области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Скороход М.О.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Шелабина Н.В.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15.02.2024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Перечень инвестиционных площадок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0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Предоставление сведений в </a:t>
                      </a:r>
                      <a:r>
                        <a:rPr lang="ru-RU" sz="9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 </a:t>
                      </a:r>
                      <a:r>
                        <a:rPr lang="ru-RU" sz="900" b="1" dirty="0">
                          <a:effectLst/>
                          <a:latin typeface="+mn-lt"/>
                        </a:rPr>
                        <a:t>«АПИ» для актуализации инвестиционной карты Самарской области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Скороход М.О.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Гриднева А.С.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31.03.2024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Фотосъёмка земельных участков, размещенных в перечне инвестиционных площадок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Скороход М.О.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Яценко Ю.В.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31.07.2024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Фото земельных участков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Предоставление сведений в </a:t>
                      </a:r>
                      <a:r>
                        <a:rPr lang="ru-RU" sz="9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 </a:t>
                      </a:r>
                      <a:r>
                        <a:rPr lang="ru-RU" sz="900" b="1" dirty="0">
                          <a:effectLst/>
                          <a:latin typeface="+mn-lt"/>
                        </a:rPr>
                        <a:t>«АПИ» для актуализации инвестиционной карты Самарской области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Скороход М.О.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Гриднева А.С.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31.08.2024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4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</a:rPr>
                        <a:t>Дополнение раздела Стратегии социально-экономического развития муниципального района Красноярский Самарской области на период до 2030 года с учетом защищенной инвестиционной стратегии муниципального района Красноярский Самарской области</a:t>
                      </a:r>
                      <a:endParaRPr lang="ru-RU" sz="9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Скороход М.О.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Обновленный раздел в Стратегии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</a:rPr>
                        <a:t>Обновление инвестиционного паспорта муниципального района Красноярский Самарской области на 2024 год</a:t>
                      </a:r>
                      <a:endParaRPr lang="ru-RU" sz="9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Скороход М.О.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31.05.2024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Паспорт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92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Разработка и утверждение ключевых показателей эффективности деятельности Главы муниципального района Красноярский Самарской области (в </a:t>
                      </a:r>
                      <a:r>
                        <a:rPr lang="ru-RU" sz="900" b="1" dirty="0" err="1">
                          <a:effectLst/>
                          <a:latin typeface="+mn-lt"/>
                        </a:rPr>
                        <a:t>т.ч</a:t>
                      </a:r>
                      <a:r>
                        <a:rPr lang="ru-RU" sz="900" b="1" dirty="0">
                          <a:effectLst/>
                          <a:latin typeface="+mn-lt"/>
                        </a:rPr>
                        <a:t>. инвестиционного уполномоченного и структурное подразделение администрации, уполномоченное за сопровождение инвестиционного проекта)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Скороход М.О.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31.03.2024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Распоряжение/ Протокол/ Поручение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9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</a:rPr>
                        <a:t>Повышение профессиональных компетенций муниципальных служащих, курирующих вопросы инвестиционной деятельности и участвующих в инвестиционном процессе</a:t>
                      </a:r>
                      <a:endParaRPr lang="ru-RU" sz="9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Скороход М.О.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Постоянно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Повышение компетенций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2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</a:rPr>
                        <a:t>Заключение соглашения о сотрудничестве с </a:t>
                      </a:r>
                      <a:r>
                        <a:rPr lang="ru-RU" sz="9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 </a:t>
                      </a:r>
                      <a:r>
                        <a:rPr lang="ru-RU" sz="900" b="1" dirty="0">
                          <a:effectLst/>
                          <a:latin typeface="+mn-lt"/>
                        </a:rPr>
                        <a:t>«АПИ»</a:t>
                      </a:r>
                      <a:endParaRPr lang="ru-RU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Скороход М.О.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Пожарнова</a:t>
                      </a: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 Е.Ю.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По согласованию</a:t>
                      </a:r>
                      <a:endParaRPr lang="ru-RU" sz="900" b="1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373531"/>
                          </a:solidFill>
                          <a:effectLst/>
                          <a:latin typeface="+mn-lt"/>
                        </a:rPr>
                        <a:t>Соглашение</a:t>
                      </a:r>
                      <a:endParaRPr lang="ru-RU" sz="900" b="1" dirty="0">
                        <a:solidFill>
                          <a:srgbClr val="37353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4" marR="24664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350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4723402" cy="420628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object 6">
            <a:extLst>
              <a:ext uri="{FF2B5EF4-FFF2-40B4-BE49-F238E27FC236}">
                <a16:creationId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4384420" y="104567"/>
            <a:ext cx="629285" cy="688340"/>
            <a:chOff x="2228689" y="511439"/>
            <a:chExt cx="629285" cy="688340"/>
          </a:xfrm>
        </p:grpSpPr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object 16">
              <a:extLst>
                <a:ext uri="{FF2B5EF4-FFF2-40B4-BE49-F238E27FC236}">
                  <a16:creationId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19" name="object 17">
              <a:extLst>
                <a:ext uri="{FF2B5EF4-FFF2-40B4-BE49-F238E27FC236}">
                  <a16:creationId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20" name="object 18">
              <a:extLst>
                <a:ext uri="{FF2B5EF4-FFF2-40B4-BE49-F238E27FC236}">
                  <a16:creationId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21" name="object 19">
              <a:extLst>
                <a:ext uri="{FF2B5EF4-FFF2-40B4-BE49-F238E27FC236}">
                  <a16:creationId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22" name="object 20">
              <a:extLst>
                <a:ext uri="{FF2B5EF4-FFF2-40B4-BE49-F238E27FC236}">
                  <a16:creationId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bject 22">
              <a:extLst>
                <a:ext uri="{FF2B5EF4-FFF2-40B4-BE49-F238E27FC236}">
                  <a16:creationId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28" name="object 26">
              <a:extLst>
                <a:ext uri="{FF2B5EF4-FFF2-40B4-BE49-F238E27FC236}">
                  <a16:creationId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29" name="object 27">
              <a:extLst>
                <a:ext uri="{FF2B5EF4-FFF2-40B4-BE49-F238E27FC236}">
                  <a16:creationId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30" name="object 28">
              <a:extLst>
                <a:ext uri="{FF2B5EF4-FFF2-40B4-BE49-F238E27FC236}">
                  <a16:creationId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31" name="object 29">
              <a:extLst>
                <a:ext uri="{FF2B5EF4-FFF2-40B4-BE49-F238E27FC236}">
                  <a16:creationId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bject 30">
              <a:extLst>
                <a:ext uri="{FF2B5EF4-FFF2-40B4-BE49-F238E27FC236}">
                  <a16:creationId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bject 31">
              <a:extLst>
                <a:ext uri="{FF2B5EF4-FFF2-40B4-BE49-F238E27FC236}">
                  <a16:creationId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object 32">
              <a:extLst>
                <a:ext uri="{FF2B5EF4-FFF2-40B4-BE49-F238E27FC236}">
                  <a16:creationId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35" name="object 33">
              <a:extLst>
                <a:ext uri="{FF2B5EF4-FFF2-40B4-BE49-F238E27FC236}">
                  <a16:creationId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object 34">
            <a:extLst>
              <a:ext uri="{FF2B5EF4-FFF2-40B4-BE49-F238E27FC236}">
                <a16:creationId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5117119" y="224972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40507D0-0853-4DA8-F552-148578F8B3C8}"/>
              </a:ext>
            </a:extLst>
          </p:cNvPr>
          <p:cNvGrpSpPr/>
          <p:nvPr/>
        </p:nvGrpSpPr>
        <p:grpSpPr>
          <a:xfrm>
            <a:off x="6290251" y="3913865"/>
            <a:ext cx="1737606" cy="1735958"/>
            <a:chOff x="1363840" y="5010746"/>
            <a:chExt cx="1083513" cy="1082485"/>
          </a:xfrm>
        </p:grpSpPr>
        <p:grpSp>
          <p:nvGrpSpPr>
            <p:cNvPr id="38" name="object 106">
              <a:extLst>
                <a:ext uri="{FF2B5EF4-FFF2-40B4-BE49-F238E27FC236}">
                  <a16:creationId xmlns:a16="http://schemas.microsoft.com/office/drawing/2014/main" id="{6079DF60-20AA-79B5-7E3D-F1A297CB726C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53" name="object 107">
                <a:extLst>
                  <a:ext uri="{FF2B5EF4-FFF2-40B4-BE49-F238E27FC236}">
                    <a16:creationId xmlns:a16="http://schemas.microsoft.com/office/drawing/2014/main" id="{93427ABB-A059-116C-F21A-A4669703ED71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object 108">
                <a:extLst>
                  <a:ext uri="{FF2B5EF4-FFF2-40B4-BE49-F238E27FC236}">
                    <a16:creationId xmlns:a16="http://schemas.microsoft.com/office/drawing/2014/main" id="{13C507B0-3F3A-7D28-B24F-13DD466232C4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object 109">
              <a:extLst>
                <a:ext uri="{FF2B5EF4-FFF2-40B4-BE49-F238E27FC236}">
                  <a16:creationId xmlns:a16="http://schemas.microsoft.com/office/drawing/2014/main" id="{53FF79D3-EC9F-0CA3-DBAF-46B074D3185A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110">
              <a:extLst>
                <a:ext uri="{FF2B5EF4-FFF2-40B4-BE49-F238E27FC236}">
                  <a16:creationId xmlns:a16="http://schemas.microsoft.com/office/drawing/2014/main" id="{CF9EFFCE-65DC-EEC7-99F1-1AA32A279F16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111">
              <a:extLst>
                <a:ext uri="{FF2B5EF4-FFF2-40B4-BE49-F238E27FC236}">
                  <a16:creationId xmlns:a16="http://schemas.microsoft.com/office/drawing/2014/main" id="{B7C618C8-461A-4DD2-3A03-9C23307C414F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112">
              <a:extLst>
                <a:ext uri="{FF2B5EF4-FFF2-40B4-BE49-F238E27FC236}">
                  <a16:creationId xmlns:a16="http://schemas.microsoft.com/office/drawing/2014/main" id="{5BCE0B23-331E-ABA0-C728-C5636BA5B9DF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113">
              <a:extLst>
                <a:ext uri="{FF2B5EF4-FFF2-40B4-BE49-F238E27FC236}">
                  <a16:creationId xmlns:a16="http://schemas.microsoft.com/office/drawing/2014/main" id="{E2802833-1A90-472A-750F-68580BB90CB4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114">
              <a:extLst>
                <a:ext uri="{FF2B5EF4-FFF2-40B4-BE49-F238E27FC236}">
                  <a16:creationId xmlns:a16="http://schemas.microsoft.com/office/drawing/2014/main" id="{7E381548-FC31-853F-1578-1F9378F39A6B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bject 115">
              <a:extLst>
                <a:ext uri="{FF2B5EF4-FFF2-40B4-BE49-F238E27FC236}">
                  <a16:creationId xmlns:a16="http://schemas.microsoft.com/office/drawing/2014/main" id="{A1E7310D-4A4E-8C0F-1FB9-722402658277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bject 116">
              <a:extLst>
                <a:ext uri="{FF2B5EF4-FFF2-40B4-BE49-F238E27FC236}">
                  <a16:creationId xmlns:a16="http://schemas.microsoft.com/office/drawing/2014/main" id="{BE252392-38AB-94D5-3976-3FB9F21CDCF8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bject 117">
              <a:extLst>
                <a:ext uri="{FF2B5EF4-FFF2-40B4-BE49-F238E27FC236}">
                  <a16:creationId xmlns:a16="http://schemas.microsoft.com/office/drawing/2014/main" id="{D25C722E-475C-F512-C604-C2B01050859C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118">
              <a:extLst>
                <a:ext uri="{FF2B5EF4-FFF2-40B4-BE49-F238E27FC236}">
                  <a16:creationId xmlns:a16="http://schemas.microsoft.com/office/drawing/2014/main" id="{851C6D72-0005-78A8-3492-992D6CD84B32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119">
              <a:extLst>
                <a:ext uri="{FF2B5EF4-FFF2-40B4-BE49-F238E27FC236}">
                  <a16:creationId xmlns:a16="http://schemas.microsoft.com/office/drawing/2014/main" id="{EEA67CEF-20DF-4F23-804D-FE666A1E01F8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bject 120">
              <a:extLst>
                <a:ext uri="{FF2B5EF4-FFF2-40B4-BE49-F238E27FC236}">
                  <a16:creationId xmlns:a16="http://schemas.microsoft.com/office/drawing/2014/main" id="{EC70D967-4EB0-DF9B-6A22-DC5CAA91A156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bject 121">
              <a:extLst>
                <a:ext uri="{FF2B5EF4-FFF2-40B4-BE49-F238E27FC236}">
                  <a16:creationId xmlns:a16="http://schemas.microsoft.com/office/drawing/2014/main" id="{02252350-461A-0485-220E-007B682AE9F7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bject 122">
              <a:extLst>
                <a:ext uri="{FF2B5EF4-FFF2-40B4-BE49-F238E27FC236}">
                  <a16:creationId xmlns:a16="http://schemas.microsoft.com/office/drawing/2014/main" id="{48628077-DB20-A016-C60D-3B853B7B8AE8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8C8CB9E-EBAE-7CCC-4A57-CBCEB014E4AA}"/>
              </a:ext>
            </a:extLst>
          </p:cNvPr>
          <p:cNvSpPr txBox="1"/>
          <p:nvPr/>
        </p:nvSpPr>
        <p:spPr>
          <a:xfrm>
            <a:off x="8338217" y="3997783"/>
            <a:ext cx="352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3735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Агентство по привлечению инвестиций Самарской области</a:t>
            </a:r>
          </a:p>
          <a:p>
            <a:endParaRPr lang="ru-RU" sz="1400" dirty="0">
              <a:solidFill>
                <a:srgbClr val="3735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(800) 505 90 36</a:t>
            </a:r>
          </a:p>
          <a:p>
            <a:r>
              <a:rPr lang="ru-RU" sz="14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(846) 375 03 05</a:t>
            </a:r>
            <a:endParaRPr lang="en-US" sz="1400" dirty="0">
              <a:solidFill>
                <a:srgbClr val="3735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info@investinsamara.ru</a:t>
            </a:r>
            <a:endParaRPr lang="ru-RU" sz="1400" dirty="0">
              <a:solidFill>
                <a:srgbClr val="3735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3E6C08-6A61-524D-B2C7-376AAAF57D5B}"/>
              </a:ext>
            </a:extLst>
          </p:cNvPr>
          <p:cNvSpPr txBox="1"/>
          <p:nvPr/>
        </p:nvSpPr>
        <p:spPr>
          <a:xfrm>
            <a:off x="1454128" y="1449743"/>
            <a:ext cx="1856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муниципального района Красноярский Самарской области</a:t>
            </a:r>
            <a:endParaRPr lang="ru-RU" sz="1200" b="0" i="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Юрий Алексеевич</a:t>
            </a:r>
          </a:p>
          <a:p>
            <a:r>
              <a:rPr lang="ru-RU" sz="12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Горяинов </a:t>
            </a:r>
          </a:p>
          <a:p>
            <a:endParaRPr lang="ru-RU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(846-57) 2-14-64</a:t>
            </a: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kryaradm@kryaradm.ru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70307F6-5D5E-5796-6929-7A6350962CFB}"/>
              </a:ext>
            </a:extLst>
          </p:cNvPr>
          <p:cNvSpPr txBox="1"/>
          <p:nvPr/>
        </p:nvSpPr>
        <p:spPr>
          <a:xfrm>
            <a:off x="2165922" y="3963061"/>
            <a:ext cx="352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3735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района Красноярский Самарской области</a:t>
            </a:r>
          </a:p>
          <a:p>
            <a:endParaRPr lang="ru-RU" sz="1400" b="0" i="0" dirty="0">
              <a:solidFill>
                <a:srgbClr val="37353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(846-57) 2-14-64</a:t>
            </a:r>
          </a:p>
          <a:p>
            <a:r>
              <a:rPr lang="en-US" sz="1400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kryaradm@kryaradm.ru</a:t>
            </a:r>
            <a:endParaRPr lang="ru-RU" sz="1400" dirty="0">
              <a:solidFill>
                <a:srgbClr val="3735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D6E4933-3E39-1B62-6164-17E4CFCCE993}"/>
              </a:ext>
            </a:extLst>
          </p:cNvPr>
          <p:cNvSpPr txBox="1"/>
          <p:nvPr/>
        </p:nvSpPr>
        <p:spPr>
          <a:xfrm>
            <a:off x="9475250" y="1343482"/>
            <a:ext cx="2375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управления экономики и инвестиций администрации муниципального района Красноярский Самарской области</a:t>
            </a:r>
            <a:endParaRPr lang="ru-RU" sz="1200" b="0" i="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Мария Олеговна</a:t>
            </a:r>
          </a:p>
          <a:p>
            <a:r>
              <a:rPr lang="ru-RU" sz="12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Скороход</a:t>
            </a:r>
          </a:p>
          <a:p>
            <a:endParaRPr lang="ru-RU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(846-57) 2-19-53</a:t>
            </a: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skorohodma@kryaradm.ru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27857" y="1343482"/>
            <a:ext cx="1499926" cy="217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6606" y="3845887"/>
            <a:ext cx="1890925" cy="189092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9DD951B-32F6-40FB-A1A7-9C28307A47D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1" y="1328388"/>
            <a:ext cx="1437330" cy="211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34EB4A3-E67C-49A9-A9FD-438C3E0B952C}"/>
              </a:ext>
            </a:extLst>
          </p:cNvPr>
          <p:cNvSpPr txBox="1"/>
          <p:nvPr/>
        </p:nvSpPr>
        <p:spPr>
          <a:xfrm>
            <a:off x="5167728" y="1387826"/>
            <a:ext cx="26509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уполномоченный:</a:t>
            </a: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муниципального района Красноярский Самарской области по экономике</a:t>
            </a:r>
            <a:endParaRPr lang="ru-RU" sz="1200" b="0" i="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Роман Павлович</a:t>
            </a:r>
          </a:p>
          <a:p>
            <a:r>
              <a:rPr lang="ru-RU" sz="1200" b="1" dirty="0">
                <a:solidFill>
                  <a:srgbClr val="3735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Самохвалов</a:t>
            </a:r>
          </a:p>
          <a:p>
            <a:endParaRPr lang="ru-RU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(846-57) 2-14-64</a:t>
            </a: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kryaradm@kryaradm.ru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1EF7D08-182F-420E-AC2B-7FC7FBCBF49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0" r="27152" b="2972"/>
          <a:stretch/>
        </p:blipFill>
        <p:spPr>
          <a:xfrm>
            <a:off x="3719693" y="1404667"/>
            <a:ext cx="1499927" cy="210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25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РЕСУРСНО-СЫРЬЕВОЙ ПОТЕНЦИАЛ			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shareslide.ru/img/thumbs/17dd8fa1d2d43a9e38ebdbfb67eb500c-80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225"/>
            <a:ext cx="4368140" cy="3276105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486543" y="1143594"/>
            <a:ext cx="7580117" cy="5741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климат</a:t>
            </a:r>
            <a:r>
              <a:rPr lang="ru-RU" sz="1400" dirty="0">
                <a:solidFill>
                  <a:srgbClr val="006738"/>
                </a:solidFill>
              </a:rPr>
              <a:t> характеризуется как умеренно континентальный;</a:t>
            </a:r>
          </a:p>
          <a:p>
            <a:pPr lvl="0"/>
            <a:r>
              <a:rPr lang="ru-RU" sz="1400" dirty="0">
                <a:solidFill>
                  <a:srgbClr val="006738"/>
                </a:solidFill>
              </a:rPr>
              <a:t>- расположен в зоне умеренного увлажнения (лесостепи);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86543" y="2528031"/>
            <a:ext cx="7580117" cy="8743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  <a:ea typeface="Calibri" panose="020F0502020204030204" pitchFamily="34" charset="0"/>
              </a:rPr>
              <a:t>- м</a:t>
            </a:r>
            <a:r>
              <a:rPr lang="ru-RU" sz="1400" dirty="0">
                <a:solidFill>
                  <a:srgbClr val="006738"/>
                </a:solidFill>
              </a:rPr>
              <a:t>инерально-сырьевая база имеет ярко выраженную нефтяную специализацию (Красноярское, Белозерское, </a:t>
            </a:r>
            <a:r>
              <a:rPr lang="ru-RU" sz="1400" dirty="0" err="1">
                <a:solidFill>
                  <a:srgbClr val="006738"/>
                </a:solidFill>
              </a:rPr>
              <a:t>Хилковское</a:t>
            </a:r>
            <a:r>
              <a:rPr lang="ru-RU" sz="1400" dirty="0">
                <a:solidFill>
                  <a:srgbClr val="006738"/>
                </a:solidFill>
              </a:rPr>
              <a:t>, Хорошенькое, </a:t>
            </a:r>
            <a:r>
              <a:rPr lang="ru-RU" sz="1400" dirty="0" err="1">
                <a:solidFill>
                  <a:srgbClr val="006738"/>
                </a:solidFill>
              </a:rPr>
              <a:t>Большераковское</a:t>
            </a:r>
            <a:r>
              <a:rPr lang="ru-RU" sz="1400" dirty="0">
                <a:solidFill>
                  <a:srgbClr val="006738"/>
                </a:solidFill>
              </a:rPr>
              <a:t> месторождения); </a:t>
            </a:r>
            <a:br>
              <a:rPr lang="ru-RU" sz="1400" dirty="0">
                <a:solidFill>
                  <a:srgbClr val="006738"/>
                </a:solidFill>
              </a:rPr>
            </a:br>
            <a:r>
              <a:rPr lang="ru-RU" sz="1400" dirty="0">
                <a:solidFill>
                  <a:srgbClr val="006738"/>
                </a:solidFill>
              </a:rPr>
              <a:t>- в с. Старая </a:t>
            </a:r>
            <a:r>
              <a:rPr lang="ru-RU" sz="1400" dirty="0" err="1">
                <a:solidFill>
                  <a:srgbClr val="006738"/>
                </a:solidFill>
              </a:rPr>
              <a:t>Бинарадка</a:t>
            </a:r>
            <a:r>
              <a:rPr lang="ru-RU" sz="1400" dirty="0">
                <a:solidFill>
                  <a:srgbClr val="006738"/>
                </a:solidFill>
              </a:rPr>
              <a:t> открыто месторождение песка;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86543" y="3544746"/>
            <a:ext cx="7580117" cy="9878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dirty="0">
                <a:solidFill>
                  <a:srgbClr val="0067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6738"/>
                </a:solidFill>
              </a:rPr>
              <a:t>водные ресурсы: реки Сок, </a:t>
            </a:r>
            <a:r>
              <a:rPr lang="ru-RU" sz="1400" dirty="0" err="1">
                <a:solidFill>
                  <a:srgbClr val="006738"/>
                </a:solidFill>
              </a:rPr>
              <a:t>Кондурча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Буянка</a:t>
            </a:r>
            <a:r>
              <a:rPr lang="ru-RU" sz="1400" dirty="0">
                <a:solidFill>
                  <a:srgbClr val="006738"/>
                </a:solidFill>
              </a:rPr>
              <a:t>, Каменка, </a:t>
            </a:r>
            <a:r>
              <a:rPr lang="ru-RU" sz="1400" dirty="0" err="1">
                <a:solidFill>
                  <a:srgbClr val="006738"/>
                </a:solidFill>
              </a:rPr>
              <a:t>Раковочка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Родниковочка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Курумка</a:t>
            </a:r>
            <a:r>
              <a:rPr lang="ru-RU" sz="1400" dirty="0">
                <a:solidFill>
                  <a:srgbClr val="006738"/>
                </a:solidFill>
              </a:rPr>
              <a:t>, Хорошенькая, Черная, </a:t>
            </a:r>
            <a:r>
              <a:rPr lang="ru-RU" sz="1400" dirty="0" err="1">
                <a:solidFill>
                  <a:srgbClr val="006738"/>
                </a:solidFill>
              </a:rPr>
              <a:t>Шиланка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Бинарадка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Кобельма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Хилково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Кундузла</a:t>
            </a:r>
            <a:r>
              <a:rPr lang="ru-RU" sz="1400" dirty="0">
                <a:solidFill>
                  <a:srgbClr val="006738"/>
                </a:solidFill>
              </a:rPr>
              <a:t>, </a:t>
            </a:r>
            <a:r>
              <a:rPr lang="ru-RU" sz="1400" dirty="0" err="1">
                <a:solidFill>
                  <a:srgbClr val="006738"/>
                </a:solidFill>
              </a:rPr>
              <a:t>Ветлянка</a:t>
            </a:r>
            <a:r>
              <a:rPr lang="ru-RU" sz="1400" dirty="0">
                <a:solidFill>
                  <a:srgbClr val="006738"/>
                </a:solidFill>
              </a:rPr>
              <a:t>, Тростянка, Черновка, озера Чайное, Белое, Овечье, Верхнее, Среднее, Кривое, Коровье, Светлое, </a:t>
            </a:r>
            <a:r>
              <a:rPr lang="ru-RU" sz="1400" dirty="0" err="1">
                <a:solidFill>
                  <a:srgbClr val="006738"/>
                </a:solidFill>
              </a:rPr>
              <a:t>Виловатое</a:t>
            </a:r>
            <a:r>
              <a:rPr lang="ru-RU" sz="1400" dirty="0">
                <a:solidFill>
                  <a:srgbClr val="006738"/>
                </a:solidFill>
              </a:rPr>
              <a:t>, пруды Студеный, Николаевский, Березовый;</a:t>
            </a:r>
          </a:p>
          <a:p>
            <a:pPr lvl="0"/>
            <a:endParaRPr lang="ru-RU" sz="1400" dirty="0">
              <a:solidFill>
                <a:srgbClr val="006738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86543" y="1851372"/>
            <a:ext cx="7580117" cy="5430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- общая площадь земельных ресурсов - 247 889 га, из них: 157 660 га - сельхозугодия, 55 927 га - лесные земли, 3 850 га - кустарники, 13 898 га - земли застройки, 3 577 га - прочие земли;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86544" y="4662936"/>
            <a:ext cx="7580117" cy="10605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- рекреационные природные ресурсы (памятники природы): Царев Курган, «</a:t>
            </a:r>
            <a:r>
              <a:rPr lang="ru-RU" sz="1400" dirty="0" err="1">
                <a:solidFill>
                  <a:srgbClr val="006738"/>
                </a:solidFill>
              </a:rPr>
              <a:t>Водинские</a:t>
            </a:r>
            <a:r>
              <a:rPr lang="ru-RU" sz="1400" dirty="0">
                <a:solidFill>
                  <a:srgbClr val="006738"/>
                </a:solidFill>
              </a:rPr>
              <a:t> минералы», озеро Белое (площадь 50 га), </a:t>
            </a:r>
            <a:r>
              <a:rPr lang="ru-RU" sz="1400" dirty="0" err="1">
                <a:solidFill>
                  <a:srgbClr val="006738"/>
                </a:solidFill>
              </a:rPr>
              <a:t>Большекаменская</a:t>
            </a:r>
            <a:r>
              <a:rPr lang="ru-RU" sz="1400" dirty="0">
                <a:solidFill>
                  <a:srgbClr val="006738"/>
                </a:solidFill>
              </a:rPr>
              <a:t> дубрава, </a:t>
            </a:r>
            <a:r>
              <a:rPr lang="ru-RU" sz="1400" dirty="0" err="1">
                <a:solidFill>
                  <a:srgbClr val="006738"/>
                </a:solidFill>
              </a:rPr>
              <a:t>Малокаменская</a:t>
            </a:r>
            <a:r>
              <a:rPr lang="ru-RU" sz="1400" dirty="0">
                <a:solidFill>
                  <a:srgbClr val="006738"/>
                </a:solidFill>
              </a:rPr>
              <a:t> лесостепь (200 га), гора Красная (50 га), </a:t>
            </a:r>
            <a:r>
              <a:rPr lang="ru-RU" sz="1400" dirty="0" err="1">
                <a:solidFill>
                  <a:srgbClr val="006738"/>
                </a:solidFill>
              </a:rPr>
              <a:t>Генковская</a:t>
            </a:r>
            <a:r>
              <a:rPr lang="ru-RU" sz="1400" dirty="0">
                <a:solidFill>
                  <a:srgbClr val="006738"/>
                </a:solidFill>
              </a:rPr>
              <a:t> лесополоса (13 954 га), </a:t>
            </a:r>
            <a:r>
              <a:rPr lang="ru-RU" sz="1400" dirty="0" err="1">
                <a:solidFill>
                  <a:srgbClr val="006738"/>
                </a:solidFill>
              </a:rPr>
              <a:t>Старобинарадские</a:t>
            </a:r>
            <a:r>
              <a:rPr lang="ru-RU" sz="1400" dirty="0">
                <a:solidFill>
                  <a:srgbClr val="006738"/>
                </a:solidFill>
              </a:rPr>
              <a:t> заросли белокрыльника.</a:t>
            </a:r>
          </a:p>
        </p:txBody>
      </p:sp>
    </p:spTree>
    <p:extLst>
      <p:ext uri="{BB962C8B-B14F-4D97-AF65-F5344CB8AC3E}">
        <p14:creationId xmlns:p14="http://schemas.microsoft.com/office/powerpoint/2010/main" val="72699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					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4793" y="3847221"/>
            <a:ext cx="4127618" cy="17271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На протяжении 5 лет остаются стабильными: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 численность населения трудоспособного возраста (увеличилась на 0,76%);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численность трудовых ресурсов (увеличилась на 0,23%)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45467" y="2202229"/>
            <a:ext cx="7067370" cy="35212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В с. Красный Яр находится учебное заведение среднего профессионального образования: ГБПОУ СО «</a:t>
            </a:r>
            <a:r>
              <a:rPr lang="ru-RU" sz="1400" b="1" dirty="0">
                <a:solidFill>
                  <a:srgbClr val="006738"/>
                </a:solidFill>
              </a:rPr>
              <a:t>Красноярский государственный техникум</a:t>
            </a:r>
            <a:r>
              <a:rPr lang="ru-RU" sz="1400" dirty="0">
                <a:solidFill>
                  <a:srgbClr val="006738"/>
                </a:solidFill>
              </a:rPr>
              <a:t>»</a:t>
            </a:r>
          </a:p>
          <a:p>
            <a:pPr lvl="0"/>
            <a:r>
              <a:rPr lang="ru-RU" sz="1400" dirty="0">
                <a:solidFill>
                  <a:srgbClr val="006738"/>
                </a:solidFill>
              </a:rPr>
              <a:t>Реализует образовательные программы: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сварщик (ручной и частично механизированной сварки (наплавки);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электромонтер по ремонту и обслуживанию электрооборудования в сельскохозяйственном производстве;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 машинист дорожных и строительных машин;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аппаратчик-оператор производства продуктов питания из растительного сырья;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пекарь;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мастер по лесному хозяйству;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738"/>
                </a:solidFill>
              </a:rPr>
              <a:t>дошкольное образование.</a:t>
            </a:r>
          </a:p>
          <a:p>
            <a:pPr lvl="0"/>
            <a:r>
              <a:rPr lang="ru-RU" sz="1400" dirty="0">
                <a:solidFill>
                  <a:srgbClr val="006738"/>
                </a:solidFill>
              </a:rPr>
              <a:t>Ежегодно выпускает около 80 специалистов.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15484" y="1128004"/>
            <a:ext cx="6127335" cy="7729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Близость к областному центру (с. Красный Яр находится в 40 километрах от </a:t>
            </a:r>
            <a:r>
              <a:rPr lang="ru-RU" sz="1400" dirty="0" err="1">
                <a:solidFill>
                  <a:srgbClr val="006738"/>
                </a:solidFill>
              </a:rPr>
              <a:t>г.о</a:t>
            </a:r>
            <a:r>
              <a:rPr lang="ru-RU" sz="1400" dirty="0">
                <a:solidFill>
                  <a:srgbClr val="006738"/>
                </a:solidFill>
              </a:rPr>
              <a:t>. Самара) дает возможность молодежи получить образование в городе.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159826076"/>
              </p:ext>
            </p:extLst>
          </p:nvPr>
        </p:nvGraphicFramePr>
        <p:xfrm>
          <a:off x="169120" y="1704619"/>
          <a:ext cx="4528185" cy="186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2" name="Picture 4" descr="http://xn--d1acyjfgde8h.xn--p1acf/wp-content/uploads/2020/12/%D0%AF%D0%A0%D0%A1%D0%A3%D0%A2%D0%94%D0%95%D0%9D%D0%A2.%D0%A0%D0%A3%D0%A1-1024x674-1-300x1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08" y="4464956"/>
            <a:ext cx="1578911" cy="103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924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 И АНАЛИЗ ДЕЛОВОЙ АКТИВНОСТИ 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12037" y="1046877"/>
            <a:ext cx="6554624" cy="13305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Дифференцированная структура промышленного производства (имеется большое количество обрабатывающих производств; металлургическое производство и производство строительных металлических конструкций; производство пищевых продуктов, производство и распределение электроэнергии, газа и воды)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722509"/>
              </p:ext>
            </p:extLst>
          </p:nvPr>
        </p:nvGraphicFramePr>
        <p:xfrm>
          <a:off x="156606" y="1251099"/>
          <a:ext cx="5219700" cy="446523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478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033"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900" dirty="0">
                          <a:effectLst/>
                        </a:rPr>
                        <a:t>Распределение по видам экономической деятельности / количество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организации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900">
                          <a:effectLst/>
                        </a:rPr>
                        <a:t>ИП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900">
                          <a:effectLst/>
                        </a:rPr>
                        <a:t>Сельское, лесное хозяйство, охота, рыболовство и рыбоводство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81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86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900">
                          <a:effectLst/>
                        </a:rPr>
                        <a:t>Добыча полезных ископаемых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9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900">
                          <a:effectLst/>
                        </a:rPr>
                        <a:t>Обрабатывающие производства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96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55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408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Обеспечение электрической энергией, газом и паром; кондиционирование воздуха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10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408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13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Строительство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90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115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408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Торговля оптовая и розничная; ремонт автотранспортных средств и мотоциклов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175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577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Транспортировка и хранение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43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191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гостиниц и предприятий общественного питания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17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48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в области информации и связи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9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26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финансовая и страховая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5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по операциям с недвижимым имуществом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115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93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профессиональная, научная и техническая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42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84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5408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административная и сопутствующие дополнительные услуги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17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52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5408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Государственное управление и обеспечение военной безопасности; социальное обеспечение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47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Образование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48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16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в области здравоохранения и социальных услуг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22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5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5408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Деятельность в области культуры, спорта, организации досуга и развлечений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71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9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Предоставление прочих видов услуг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60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84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9033">
                <a:tc>
                  <a:txBody>
                    <a:bodyPr/>
                    <a:lstStyle/>
                    <a:p>
                      <a:pPr marL="3619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900" dirty="0">
                          <a:effectLst/>
                        </a:rPr>
                        <a:t>Всего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373531"/>
                          </a:solidFill>
                          <a:effectLst/>
                        </a:rPr>
                        <a:t>970</a:t>
                      </a:r>
                      <a:endParaRPr lang="ru-RU" sz="110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1</a:t>
                      </a:r>
                      <a:r>
                        <a:rPr lang="ru-RU" sz="900" dirty="0">
                          <a:solidFill>
                            <a:srgbClr val="373531"/>
                          </a:solidFill>
                          <a:effectLst/>
                        </a:rPr>
                        <a:t> </a:t>
                      </a:r>
                      <a:r>
                        <a:rPr lang="en-US" sz="900" dirty="0">
                          <a:solidFill>
                            <a:srgbClr val="373531"/>
                          </a:solidFill>
                          <a:effectLst/>
                        </a:rPr>
                        <a:t>449</a:t>
                      </a:r>
                      <a:endParaRPr lang="ru-RU" sz="1100" dirty="0">
                        <a:solidFill>
                          <a:srgbClr val="37353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5512035" y="2671411"/>
            <a:ext cx="6554626" cy="115472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>
                <a:solidFill>
                  <a:srgbClr val="006738"/>
                </a:solidFill>
              </a:rPr>
              <a:t>Развитый малый бизнес и относительно благоприятный деловой климат (по количеству индивидуальных предпринимателей Красноярский район находится на 3 месте, 44% работников всех предприятий и организаций района работают в малых и средних предприятиях)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829883924"/>
              </p:ext>
            </p:extLst>
          </p:nvPr>
        </p:nvGraphicFramePr>
        <p:xfrm>
          <a:off x="5486400" y="4120107"/>
          <a:ext cx="3170490" cy="1477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524537333"/>
              </p:ext>
            </p:extLst>
          </p:nvPr>
        </p:nvGraphicFramePr>
        <p:xfrm>
          <a:off x="8802166" y="4120107"/>
          <a:ext cx="3111670" cy="1513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23750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94004" y="85458"/>
            <a:ext cx="9853300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 НА АКТИВНОЙ СТАДИИ РЕАЛИЗАЦИИ МУНИЦИПАЛЬНОГО РАЙОНА КРАСНОЯРСКИЙ САМАРСКОЙ ОБЛАСТИ</a:t>
            </a:r>
            <a:endParaRPr lang="ru-RU" sz="18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16728361"/>
              </p:ext>
            </p:extLst>
          </p:nvPr>
        </p:nvGraphicFramePr>
        <p:xfrm>
          <a:off x="1274272" y="897309"/>
          <a:ext cx="9937810" cy="4894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76276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156606" y="85458"/>
            <a:ext cx="9081398" cy="74122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 ПО РАЗДЕЛУ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20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7331963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25402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EEFE00-4ABA-4523-8175-27BF66EE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object 35">
            <a:extLst>
              <a:ext uri="{FF2B5EF4-FFF2-40B4-BE49-F238E27FC236}">
                <a16:creationId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1459147" y="4077400"/>
            <a:ext cx="7675327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ИМУЩЕСТВА</a:t>
            </a:r>
            <a:b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ИНФРАСТРУКТУРЫ</a:t>
            </a: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A6A45A6B-BF87-7B05-C16A-53467DCAC3D6}"/>
              </a:ext>
            </a:extLst>
          </p:cNvPr>
          <p:cNvPicPr/>
          <p:nvPr/>
        </p:nvPicPr>
        <p:blipFill rotWithShape="1">
          <a:blip r:embed="rId3" cstate="print"/>
          <a:srcRect l="40296"/>
          <a:stretch/>
        </p:blipFill>
        <p:spPr>
          <a:xfrm>
            <a:off x="8579470" y="869785"/>
            <a:ext cx="2011684" cy="53192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17544" r="87403" b="69263"/>
          <a:stretch/>
        </p:blipFill>
        <p:spPr>
          <a:xfrm>
            <a:off x="5643512" y="1405288"/>
            <a:ext cx="779747" cy="6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30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788F1-0127-4EF3-9927-6D4D8159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8"/>
          <a:stretch/>
        </p:blipFill>
        <p:spPr>
          <a:xfrm>
            <a:off x="0" y="5853868"/>
            <a:ext cx="12192000" cy="100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2AD73-F812-4638-B1D6-E6C8B48F1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t="18069" r="38237" b="70217"/>
          <a:stretch/>
        </p:blipFill>
        <p:spPr>
          <a:xfrm>
            <a:off x="9947304" y="85458"/>
            <a:ext cx="2119357" cy="803305"/>
          </a:xfrm>
          <a:prstGeom prst="rect">
            <a:avLst/>
          </a:prstGeom>
        </p:spPr>
      </p:pic>
      <p:sp>
        <p:nvSpPr>
          <p:cNvPr id="6" name="object 38">
            <a:extLst>
              <a:ext uri="{FF2B5EF4-FFF2-40B4-BE49-F238E27FC236}">
                <a16:creationId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94004" y="85458"/>
            <a:ext cx="8887626" cy="713657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ИНФРАСТРУКТУРА			</a:t>
            </a:r>
          </a:p>
          <a:p>
            <a:pPr marL="12700" marR="5080">
              <a:lnSpc>
                <a:spcPts val="25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6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КРАСНОЯРСКИЙ САМАРСКОЙ ОБЛАСТИ</a:t>
            </a:r>
            <a:endParaRPr lang="ru-RU" sz="1800" b="1" spc="-10" dirty="0">
              <a:solidFill>
                <a:srgbClr val="006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00368" y="2377004"/>
            <a:ext cx="6766293" cy="33872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Один из крупнейших транспортных узлов Самарской области - через него пролегают кратчайшие пути из Центральной и Западной Европы в Сибирь, Среднюю Азию и Республику Казахстан;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Проходят автомобильная трасса федерального значения М-5 «Урал» и межрегионального значения «Самара – Димитровград – Ульяновск»;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Проходит федеральная электрифицированная железная дорога «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Смышляевка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 – Жигулевское море – Сызрань», ж/д станции в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п.г.т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. Новосемейкино,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п.г.т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. Волжский;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Пересекают магистральные трубопроводы: газопроводы «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Отрадненский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 ГПЗ-КАТЗ», «Алексеевка-Тольятти», «Мокроус – Тольятти», «Оренбург-Самара», «Уренгой-Петровск» и др.; нефтепровод «Уфа – Западное направление – Тольятти»;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аммиакопровод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 «Тольятти-Горловка-Одесса»;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Расстояние от административного центра с. Красный Яр до международного аэропорта «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Курумоч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» около 25 км;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На территории ООО НПО «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АэроВолга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» имеется взлетно-посадочная полоса;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Имеется водный потенциал (при расчистке русел рек).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6" y="866291"/>
            <a:ext cx="4983184" cy="3353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6928297"/>
              </p:ext>
            </p:extLst>
          </p:nvPr>
        </p:nvGraphicFramePr>
        <p:xfrm>
          <a:off x="6699183" y="866291"/>
          <a:ext cx="4394426" cy="1510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252115253"/>
              </p:ext>
            </p:extLst>
          </p:nvPr>
        </p:nvGraphicFramePr>
        <p:xfrm>
          <a:off x="88746" y="4137842"/>
          <a:ext cx="4327070" cy="179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015910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2815</TotalTime>
  <Words>2574</Words>
  <Application>Microsoft Office PowerPoint</Application>
  <PresentationFormat>Широкоэкранный</PresentationFormat>
  <Paragraphs>395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Пользователь</cp:lastModifiedBy>
  <cp:revision>128</cp:revision>
  <cp:lastPrinted>2024-01-18T11:01:01Z</cp:lastPrinted>
  <dcterms:created xsi:type="dcterms:W3CDTF">2023-01-30T11:58:47Z</dcterms:created>
  <dcterms:modified xsi:type="dcterms:W3CDTF">2024-04-25T05:46:33Z</dcterms:modified>
</cp:coreProperties>
</file>