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9716-B5B3-405A-A572-9EE4FF536B9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4DD-8058-42D1-A390-5263A546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9716-B5B3-405A-A572-9EE4FF536B95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44DD-8058-42D1-A390-5263A546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Понятие риска (общее) и комплаенс-риска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Идентификация (выявление) риска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Идентификация (выявление) комплаенс-рисков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09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Анализ риска и сравнительная оценка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49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Построение карты комплаенс-рисков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«Дорожная карта» мероприятий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800" b="1" smtClean="0">
                <a:solidFill>
                  <a:schemeClr val="bg1"/>
                </a:solidFill>
              </a:rPr>
              <a:t>Антимонопольный комплаенс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Доклад об антимонопольном комплаенсе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Ключевые показатели эффективности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790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64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b="1" smtClean="0">
                <a:solidFill>
                  <a:schemeClr val="bg1"/>
                </a:solidFill>
              </a:rPr>
              <a:t>Уполномоченные подразделения в ФОИВах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b="1" smtClean="0">
                <a:solidFill>
                  <a:schemeClr val="bg1"/>
                </a:solidFill>
              </a:rPr>
              <a:t>Уполномоченные подразделения в ФОИВах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2400" smtClean="0">
                <a:solidFill>
                  <a:schemeClr val="bg1"/>
                </a:solidFill>
              </a:rPr>
              <a:t>Выявление и оценка комплаенс-рисков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Антимонопольный комплаенс</vt:lpstr>
      <vt:lpstr>Презентация PowerPoint</vt:lpstr>
      <vt:lpstr>Презентация PowerPoint</vt:lpstr>
      <vt:lpstr>Презентация PowerPoint</vt:lpstr>
      <vt:lpstr>Уполномоченные подразделения в ФОИВах</vt:lpstr>
      <vt:lpstr>Уполномоченные подразделения в ФОИВах</vt:lpstr>
      <vt:lpstr>Презентация PowerPoint</vt:lpstr>
      <vt:lpstr>Выявление и оценка комплаенс-рисков</vt:lpstr>
      <vt:lpstr>Понятие риска (общее) и комплаенс-риска</vt:lpstr>
      <vt:lpstr>Идентификация (выявление) риска</vt:lpstr>
      <vt:lpstr>Идентификация (выявление) комплаенс-рисков</vt:lpstr>
      <vt:lpstr>Презентация PowerPoint</vt:lpstr>
      <vt:lpstr>Анализ риска и сравнительная оценка</vt:lpstr>
      <vt:lpstr>Презентация PowerPoint</vt:lpstr>
      <vt:lpstr>Построение карты комплаенс-рисков</vt:lpstr>
      <vt:lpstr>Построение карты комплаенс-рисков</vt:lpstr>
      <vt:lpstr>Построение карты комплаенс-рисков</vt:lpstr>
      <vt:lpstr>«Дорожная карта» мероприятий</vt:lpstr>
      <vt:lpstr>Доклад об антимонопольном комплаенсе</vt:lpstr>
      <vt:lpstr>Ключевые показатели эффективности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Евгеньевна Газетдинова</dc:creator>
  <cp:lastModifiedBy>Ратнер Вера Николаевна</cp:lastModifiedBy>
  <cp:revision>1</cp:revision>
  <dcterms:created xsi:type="dcterms:W3CDTF">2019-02-21T07:48:47Z</dcterms:created>
  <dcterms:modified xsi:type="dcterms:W3CDTF">2019-04-04T09:20:52Z</dcterms:modified>
</cp:coreProperties>
</file>