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10058400" cy="7772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34" userDrawn="1">
          <p15:clr>
            <a:srgbClr val="A4A3A4"/>
          </p15:clr>
        </p15:guide>
        <p15:guide id="2" pos="2102" userDrawn="1">
          <p15:clr>
            <a:srgbClr val="A4A3A4"/>
          </p15:clr>
        </p15:guide>
        <p15:guide id="3" orient="horz" pos="2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E7285"/>
    <a:srgbClr val="FADCBE"/>
    <a:srgbClr val="FA9745"/>
    <a:srgbClr val="EE7D2A"/>
    <a:srgbClr val="355E73"/>
    <a:srgbClr val="FF7D41"/>
    <a:srgbClr val="60CED7"/>
    <a:srgbClr val="3A5366"/>
    <a:srgbClr val="F0C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16" autoAdjust="0"/>
  </p:normalViewPr>
  <p:slideViewPr>
    <p:cSldViewPr snapToGrid="0">
      <p:cViewPr varScale="1">
        <p:scale>
          <a:sx n="97" d="100"/>
          <a:sy n="97" d="100"/>
        </p:scale>
        <p:origin x="2016" y="90"/>
      </p:cViewPr>
      <p:guideLst>
        <p:guide pos="4234"/>
        <p:guide pos="2102"/>
        <p:guide orient="horz" pos="20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3FF47F-42FF-450A-8253-B1442C691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3FB9C4-09C7-4A1E-BE11-39B577FC3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A18B9D-6297-4890-ABB5-96FDADC4A601}" type="datetime1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A01650-A7EE-4E10-9230-8DD147057D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AE6EF4-8758-41BA-920E-45D570F0E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0CC1A13-6C33-4F62-AF90-07D2D61E6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3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468C0B-A239-4C96-8BD1-C9AE32CB9626}" type="datetime1">
              <a:rPr lang="ru-RU" noProof="0" smtClean="0"/>
              <a:t>28.07.2023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484CCF-A275-48CD-9D14-26B47F5E9B7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618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8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0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4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82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200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all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 algn="l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AFCE613-3382-4B90-98DA-A2097D8A4302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36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id="{71EAD859-FE34-49EB-A804-E7817DB94E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4809744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FCF709D0-1556-44AD-8AD3-AE1EACEE7C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1152" y="5029200"/>
            <a:ext cx="2825496" cy="1289304"/>
          </a:xfrm>
        </p:spPr>
        <p:txBody>
          <a:bodyPr rtlCol="0"/>
          <a:lstStyle>
            <a:lvl1pPr marL="0" indent="0" algn="ctr">
              <a:lnSpc>
                <a:spcPts val="4000"/>
              </a:lnSpc>
              <a:buFont typeface="Arial" panose="020B0604020202020204" pitchFamily="34" charset="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id="{827ED6DE-9EB2-4349-BED5-EF5DA84DC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1152" y="6757416"/>
            <a:ext cx="2825496" cy="429768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:a16="http://schemas.microsoft.com/office/drawing/2014/main" id="{FC9D06D3-2BFE-45BA-8196-3AA6CC98E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cap="all" spc="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849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0"/>
            <a:ext cx="6720844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21">
            <a:extLst>
              <a:ext uri="{FF2B5EF4-FFF2-40B4-BE49-F238E27FC236}">
                <a16:creationId xmlns:a16="http://schemas.microsoft.com/office/drawing/2014/main" id="{A0DE9D14-70A5-499A-8477-B8B31FF612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F6196E76-A393-420A-AC0B-D85E23CABF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6EEC80-D9AF-431C-AB25-980960CC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6385"/>
            <a:ext cx="2944368" cy="676656"/>
          </a:xfrm>
        </p:spPr>
        <p:txBody>
          <a:bodyPr rtlCol="0" anchor="t"/>
          <a:lstStyle>
            <a:lvl1pPr>
              <a:lnSpc>
                <a:spcPct val="100000"/>
              </a:lnSpc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ABB5356-8B51-4274-9C90-A80A18EAC0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566863"/>
            <a:ext cx="2944813" cy="2124075"/>
          </a:xfrm>
        </p:spPr>
        <p:txBody>
          <a:bodyPr rtlCol="0"/>
          <a:lstStyle>
            <a:lvl1pPr marL="173736" indent="-173736">
              <a:lnSpc>
                <a:spcPts val="1800"/>
              </a:lnSpc>
              <a:spcBef>
                <a:spcPts val="1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BDB168-B4B2-4C61-A824-4FB0C315A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050" y="4572000"/>
            <a:ext cx="6251575" cy="447675"/>
          </a:xfrm>
        </p:spPr>
        <p:txBody>
          <a:bodyPr lIns="0" rtlCol="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978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6C1C5-FE16-4334-B2CE-6E14152A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20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E8901-EFD1-440F-841B-77938232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368296"/>
            <a:ext cx="9601200" cy="5184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4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</p:sldLayoutIdLst>
  <p:txStyles>
    <p:titleStyle>
      <a:lvl1pPr algn="l" defTabSz="450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608" indent="-112608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573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573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1145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3868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46389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68911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91432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1pPr>
      <a:lvl2pPr marL="22521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5043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3pPr>
      <a:lvl4pPr marL="67564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4pPr>
      <a:lvl5pPr marL="90086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5pPr>
      <a:lvl6pPr marL="112607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35129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57650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80172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BF5C5C-DC48-2E6B-5351-B930B9D7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D6F5C3-706E-4693-4C29-A31A6617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__typo">
      <a:dk1>
        <a:sysClr val="windowText" lastClr="000000"/>
      </a:dk1>
      <a:lt1>
        <a:sysClr val="window" lastClr="FFFFFF"/>
      </a:lt1>
      <a:dk2>
        <a:srgbClr val="017C8D"/>
      </a:dk2>
      <a:lt2>
        <a:srgbClr val="E7E6E6"/>
      </a:lt2>
      <a:accent1>
        <a:srgbClr val="017C8D"/>
      </a:accent1>
      <a:accent2>
        <a:srgbClr val="F6F5F1"/>
      </a:accent2>
      <a:accent3>
        <a:srgbClr val="FF7D41"/>
      </a:accent3>
      <a:accent4>
        <a:srgbClr val="AEABAB"/>
      </a:accent4>
      <a:accent5>
        <a:srgbClr val="009999"/>
      </a:accent5>
      <a:accent6>
        <a:srgbClr val="000000"/>
      </a:accent6>
      <a:hlink>
        <a:srgbClr val="009999"/>
      </a:hlink>
      <a:folHlink>
        <a:srgbClr val="E7E6E6"/>
      </a:folHlink>
    </a:clrScheme>
    <a:fontScheme name="__typo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855_TF11646208_Win32" id="{9C18A46E-054B-4A5F-9B2E-D29EA1E734AD}" vid="{72411A83-DBC7-4C9D-A5DF-3FA1B72C83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 Фитнес</Template>
  <TotalTime>3206</TotalTime>
  <Words>2</Words>
  <Application>Microsoft Office PowerPoint</Application>
  <PresentationFormat>Произвольный</PresentationFormat>
  <Paragraphs>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Arial</vt:lpstr>
      <vt:lpstr>Century Gothic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паникуй!</dc:title>
  <dc:creator>Полина</dc:creator>
  <cp:lastModifiedBy>Полина</cp:lastModifiedBy>
  <cp:revision>19</cp:revision>
  <dcterms:created xsi:type="dcterms:W3CDTF">2022-11-27T14:49:00Z</dcterms:created>
  <dcterms:modified xsi:type="dcterms:W3CDTF">2023-07-28T16:30:33Z</dcterms:modified>
</cp:coreProperties>
</file>